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3"/>
  </p:sldMasterIdLst>
  <p:notesMasterIdLst>
    <p:notesMasterId r:id="rId15"/>
  </p:notesMasterIdLst>
  <p:handoutMasterIdLst>
    <p:handoutMasterId r:id="rId16"/>
  </p:handoutMasterIdLst>
  <p:sldIdLst>
    <p:sldId id="282" r:id="rId4"/>
    <p:sldId id="266" r:id="rId5"/>
    <p:sldId id="272" r:id="rId6"/>
    <p:sldId id="271" r:id="rId7"/>
    <p:sldId id="268" r:id="rId8"/>
    <p:sldId id="277" r:id="rId9"/>
    <p:sldId id="273" r:id="rId10"/>
    <p:sldId id="278" r:id="rId11"/>
    <p:sldId id="279" r:id="rId12"/>
    <p:sldId id="274" r:id="rId13"/>
    <p:sldId id="261" r:id="rId14"/>
  </p:sldIdLst>
  <p:sldSz cx="12192000" cy="6858000"/>
  <p:notesSz cx="6858000" cy="9144000"/>
  <p:custDataLst>
    <p:tags r:id="rId17"/>
  </p:custDataLst>
  <p:defaultTextStyle>
    <a:defPPr lvl="0">
      <a:defRPr lang="nl-NL"/>
    </a:defPPr>
    <a:lvl1pPr marL="0" lvl="1" algn="l" defTabSz="914400" rtl="0" eaLnBrk="1" latinLnBrk="0" hangingPunct="1">
      <a:defRPr sz="1800" kern="1200">
        <a:solidFill>
          <a:schemeClr val="tx1"/>
        </a:solidFill>
        <a:latin typeface="+mn-lt"/>
        <a:ea typeface="+mn-ea"/>
        <a:cs typeface="+mn-cs"/>
      </a:defRPr>
    </a:lvl1pPr>
    <a:lvl2pPr marL="457200" lvl="2" algn="l" defTabSz="914400" rtl="0" eaLnBrk="1" latinLnBrk="0" hangingPunct="1">
      <a:defRPr sz="1800" kern="1200">
        <a:solidFill>
          <a:schemeClr val="tx1"/>
        </a:solidFill>
        <a:latin typeface="+mn-lt"/>
        <a:ea typeface="+mn-ea"/>
        <a:cs typeface="+mn-cs"/>
      </a:defRPr>
    </a:lvl2pPr>
    <a:lvl3pPr marL="914400" lvl="3" algn="l" defTabSz="914400" rtl="0" eaLnBrk="1" latinLnBrk="0" hangingPunct="1">
      <a:defRPr sz="1800" kern="1200">
        <a:solidFill>
          <a:schemeClr val="tx1"/>
        </a:solidFill>
        <a:latin typeface="+mn-lt"/>
        <a:ea typeface="+mn-ea"/>
        <a:cs typeface="+mn-cs"/>
      </a:defRPr>
    </a:lvl3pPr>
    <a:lvl4pPr marL="1371600" lvl="4"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86" autoAdjust="0"/>
    <p:restoredTop sz="96327"/>
  </p:normalViewPr>
  <p:slideViewPr>
    <p:cSldViewPr snapToGrid="0">
      <p:cViewPr varScale="1">
        <p:scale>
          <a:sx n="105" d="100"/>
          <a:sy n="105" d="100"/>
        </p:scale>
        <p:origin x="952" y="184"/>
      </p:cViewPr>
      <p:guideLst/>
    </p:cSldViewPr>
  </p:slideViewPr>
  <p:notesTextViewPr>
    <p:cViewPr>
      <p:scale>
        <a:sx n="1" d="1"/>
        <a:sy n="1" d="1"/>
      </p:scale>
      <p:origin x="0" y="0"/>
    </p:cViewPr>
  </p:notesTextViewPr>
  <p:notesViewPr>
    <p:cSldViewPr snapToGrid="0">
      <p:cViewPr varScale="1">
        <p:scale>
          <a:sx n="82" d="100"/>
          <a:sy n="82" d="100"/>
        </p:scale>
        <p:origin x="39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19B8B2-E502-4346-A2C4-B5D7B3866A47}" type="datetimeFigureOut">
              <a:rPr lang="en-GB" smtClean="0"/>
              <a:t>05/04/2023</a:t>
            </a:fld>
            <a:endParaRPr lang="en-GB" dirty="0"/>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9DEE86-6240-4C91-9195-1DD56CA6AE1F}" type="slidenum">
              <a:rPr lang="en-GB" smtClean="0"/>
              <a:t>‹#›</a:t>
            </a:fld>
            <a:endParaRPr lang="en-GB" dirty="0"/>
          </a:p>
        </p:txBody>
      </p:sp>
    </p:spTree>
    <p:extLst>
      <p:ext uri="{BB962C8B-B14F-4D97-AF65-F5344CB8AC3E}">
        <p14:creationId xmlns:p14="http://schemas.microsoft.com/office/powerpoint/2010/main" val="2629038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723DA9-8EEA-4442-AD04-D20FEB943E53}" type="datetimeFigureOut">
              <a:rPr lang="en-GB" smtClean="0"/>
              <a:t>05/04/2023</a:t>
            </a:fld>
            <a:endParaRPr lang="en-GB"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 om de modelstijlen te bewerken</a:t>
            </a:r>
          </a:p>
          <a:p>
            <a:pPr lvl="1"/>
            <a:r>
              <a:rPr lang="en-GB"/>
              <a:t>Tweede niveau</a:t>
            </a:r>
          </a:p>
          <a:p>
            <a:pPr lvl="2"/>
            <a:r>
              <a:rPr lang="en-GB"/>
              <a:t>Derde niveau</a:t>
            </a:r>
          </a:p>
          <a:p>
            <a:pPr lvl="3"/>
            <a:r>
              <a:rPr lang="en-GB"/>
              <a:t>Vierde niveau</a:t>
            </a:r>
          </a:p>
          <a:p>
            <a:pPr lvl="4"/>
            <a:r>
              <a:rPr lang="en-GB"/>
              <a:t>Vijfde niveau</a:t>
            </a:r>
            <a:endParaRPr lang="en-GB" dirty="0"/>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FFFD2D-E339-48D0-8E51-8C7BC4E3C46A}" type="slidenum">
              <a:rPr lang="en-GB" smtClean="0"/>
              <a:t>‹#›</a:t>
            </a:fld>
            <a:endParaRPr lang="en-GB" dirty="0"/>
          </a:p>
        </p:txBody>
      </p:sp>
    </p:spTree>
    <p:extLst>
      <p:ext uri="{BB962C8B-B14F-4D97-AF65-F5344CB8AC3E}">
        <p14:creationId xmlns:p14="http://schemas.microsoft.com/office/powerpoint/2010/main" val="1228492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dirty="0"/>
          </a:p>
        </p:txBody>
      </p:sp>
      <p:sp>
        <p:nvSpPr>
          <p:cNvPr id="4" name="Tijdelijke aanduiding voor dianummer 3"/>
          <p:cNvSpPr>
            <a:spLocks noGrp="1"/>
          </p:cNvSpPr>
          <p:nvPr>
            <p:ph type="sldNum" sz="quarter" idx="10"/>
          </p:nvPr>
        </p:nvSpPr>
        <p:spPr/>
        <p:txBody>
          <a:bodyPr/>
          <a:lstStyle/>
          <a:p>
            <a:fld id="{DBFFFD2D-E339-48D0-8E51-8C7BC4E3C46A}" type="slidenum">
              <a:rPr lang="en-GB" smtClean="0"/>
              <a:t>11</a:t>
            </a:fld>
            <a:endParaRPr lang="en-GB" dirty="0"/>
          </a:p>
        </p:txBody>
      </p:sp>
    </p:spTree>
    <p:extLst>
      <p:ext uri="{BB962C8B-B14F-4D97-AF65-F5344CB8AC3E}">
        <p14:creationId xmlns:p14="http://schemas.microsoft.com/office/powerpoint/2010/main" val="18283330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gray">
      <p:bgPr>
        <a:solidFill>
          <a:srgbClr val="FFFFFF"/>
        </a:solidFill>
        <a:effectLst/>
      </p:bgPr>
    </p:bg>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23856252-6D48-4F5A-8112-3D72D1E0946B}"/>
              </a:ext>
            </a:extLst>
          </p:cNvPr>
          <p:cNvSpPr>
            <a:spLocks noSelect="1" noChangeArrowheads="1"/>
          </p:cNvSpPr>
          <p:nvPr userDrawn="1"/>
        </p:nvSpPr>
        <p:spPr bwMode="gray">
          <a:xfrm>
            <a:off x="-1" y="0"/>
            <a:ext cx="12193200" cy="5840413"/>
          </a:xfrm>
          <a:prstGeom prst="rect">
            <a:avLst/>
          </a:prstGeom>
          <a:solidFill>
            <a:srgbClr val="FFDA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12" name="Group 2">
            <a:extLst>
              <a:ext uri="{FF2B5EF4-FFF2-40B4-BE49-F238E27FC236}">
                <a16:creationId xmlns:a16="http://schemas.microsoft.com/office/drawing/2014/main" id="{1590AD03-5768-4365-95C7-B41D626076F6}"/>
              </a:ext>
            </a:extLst>
          </p:cNvPr>
          <p:cNvGrpSpPr>
            <a:grpSpLocks noSelect="1"/>
          </p:cNvGrpSpPr>
          <p:nvPr userDrawn="1"/>
        </p:nvGrpSpPr>
        <p:grpSpPr bwMode="gray">
          <a:xfrm>
            <a:off x="6316469" y="0"/>
            <a:ext cx="5880100" cy="6853238"/>
            <a:chOff x="6307138" y="0"/>
            <a:chExt cx="5880100" cy="6853238"/>
          </a:xfrm>
        </p:grpSpPr>
        <p:sp>
          <p:nvSpPr>
            <p:cNvPr id="14" name="Freeform 6">
              <a:extLst>
                <a:ext uri="{FF2B5EF4-FFF2-40B4-BE49-F238E27FC236}">
                  <a16:creationId xmlns:a16="http://schemas.microsoft.com/office/drawing/2014/main" id="{35D6B097-A898-47F1-B98A-62385EF1D14A}"/>
                </a:ext>
              </a:extLst>
            </p:cNvPr>
            <p:cNvSpPr>
              <a:spLocks noSelect="1"/>
            </p:cNvSpPr>
            <p:nvPr userDrawn="1"/>
          </p:nvSpPr>
          <p:spPr bwMode="gray">
            <a:xfrm>
              <a:off x="6307138" y="0"/>
              <a:ext cx="3328988" cy="6853238"/>
            </a:xfrm>
            <a:custGeom>
              <a:avLst/>
              <a:gdLst>
                <a:gd name="T0" fmla="*/ 6318 w 10492"/>
                <a:gd name="T1" fmla="*/ 10994 h 21600"/>
                <a:gd name="T2" fmla="*/ 8171 w 10492"/>
                <a:gd name="T3" fmla="*/ 0 h 21600"/>
                <a:gd name="T4" fmla="*/ 7878 w 10492"/>
                <a:gd name="T5" fmla="*/ 0 h 21600"/>
                <a:gd name="T6" fmla="*/ 1538 w 10492"/>
                <a:gd name="T7" fmla="*/ 15462 h 21600"/>
                <a:gd name="T8" fmla="*/ 74 w 10492"/>
                <a:gd name="T9" fmla="*/ 21600 h 21600"/>
                <a:gd name="T10" fmla="*/ 9700 w 10492"/>
                <a:gd name="T11" fmla="*/ 21600 h 21600"/>
                <a:gd name="T12" fmla="*/ 6318 w 10492"/>
                <a:gd name="T13" fmla="*/ 10994 h 21600"/>
              </a:gdLst>
              <a:ahLst/>
              <a:cxnLst>
                <a:cxn ang="0">
                  <a:pos x="T0" y="T1"/>
                </a:cxn>
                <a:cxn ang="0">
                  <a:pos x="T2" y="T3"/>
                </a:cxn>
                <a:cxn ang="0">
                  <a:pos x="T4" y="T5"/>
                </a:cxn>
                <a:cxn ang="0">
                  <a:pos x="T6" y="T7"/>
                </a:cxn>
                <a:cxn ang="0">
                  <a:pos x="T8" y="T9"/>
                </a:cxn>
                <a:cxn ang="0">
                  <a:pos x="T10" y="T11"/>
                </a:cxn>
                <a:cxn ang="0">
                  <a:pos x="T12" y="T13"/>
                </a:cxn>
              </a:cxnLst>
              <a:rect l="0" t="0" r="r" b="b"/>
              <a:pathLst>
                <a:path w="10492" h="21600">
                  <a:moveTo>
                    <a:pt x="6318" y="10994"/>
                  </a:moveTo>
                  <a:cubicBezTo>
                    <a:pt x="5608" y="8983"/>
                    <a:pt x="6429" y="4047"/>
                    <a:pt x="8171" y="0"/>
                  </a:cubicBezTo>
                  <a:cubicBezTo>
                    <a:pt x="7878" y="0"/>
                    <a:pt x="7878" y="0"/>
                    <a:pt x="7878" y="0"/>
                  </a:cubicBezTo>
                  <a:cubicBezTo>
                    <a:pt x="4644" y="3448"/>
                    <a:pt x="3317" y="9824"/>
                    <a:pt x="1538" y="15462"/>
                  </a:cubicBezTo>
                  <a:cubicBezTo>
                    <a:pt x="726" y="18256"/>
                    <a:pt x="0" y="19976"/>
                    <a:pt x="74" y="21600"/>
                  </a:cubicBezTo>
                  <a:cubicBezTo>
                    <a:pt x="9700" y="21600"/>
                    <a:pt x="9700" y="21600"/>
                    <a:pt x="9700" y="21600"/>
                  </a:cubicBezTo>
                  <a:cubicBezTo>
                    <a:pt x="10492" y="17838"/>
                    <a:pt x="7252" y="13641"/>
                    <a:pt x="6318" y="10994"/>
                  </a:cubicBezTo>
                  <a:close/>
                </a:path>
              </a:pathLst>
            </a:cu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5" name="Freeform 7">
              <a:extLst>
                <a:ext uri="{FF2B5EF4-FFF2-40B4-BE49-F238E27FC236}">
                  <a16:creationId xmlns:a16="http://schemas.microsoft.com/office/drawing/2014/main" id="{65B9FBFC-D722-43EC-ACEB-6CBEAB52C80A}"/>
                </a:ext>
              </a:extLst>
            </p:cNvPr>
            <p:cNvSpPr>
              <a:spLocks noSelect="1"/>
            </p:cNvSpPr>
            <p:nvPr userDrawn="1"/>
          </p:nvSpPr>
          <p:spPr bwMode="gray">
            <a:xfrm>
              <a:off x="6796088" y="0"/>
              <a:ext cx="5391150" cy="4905375"/>
            </a:xfrm>
            <a:custGeom>
              <a:avLst/>
              <a:gdLst>
                <a:gd name="T0" fmla="*/ 6341 w 16993"/>
                <a:gd name="T1" fmla="*/ 0 h 15462"/>
                <a:gd name="T2" fmla="*/ 0 w 16993"/>
                <a:gd name="T3" fmla="*/ 15462 h 15462"/>
                <a:gd name="T4" fmla="*/ 4563 w 16993"/>
                <a:gd name="T5" fmla="*/ 13390 h 15462"/>
                <a:gd name="T6" fmla="*/ 12621 w 16993"/>
                <a:gd name="T7" fmla="*/ 14674 h 15462"/>
                <a:gd name="T8" fmla="*/ 16993 w 16993"/>
                <a:gd name="T9" fmla="*/ 13548 h 15462"/>
                <a:gd name="T10" fmla="*/ 16993 w 16993"/>
                <a:gd name="T11" fmla="*/ 0 h 15462"/>
                <a:gd name="T12" fmla="*/ 6341 w 16993"/>
                <a:gd name="T13" fmla="*/ 0 h 15462"/>
              </a:gdLst>
              <a:ahLst/>
              <a:cxnLst>
                <a:cxn ang="0">
                  <a:pos x="T0" y="T1"/>
                </a:cxn>
                <a:cxn ang="0">
                  <a:pos x="T2" y="T3"/>
                </a:cxn>
                <a:cxn ang="0">
                  <a:pos x="T4" y="T5"/>
                </a:cxn>
                <a:cxn ang="0">
                  <a:pos x="T6" y="T7"/>
                </a:cxn>
                <a:cxn ang="0">
                  <a:pos x="T8" y="T9"/>
                </a:cxn>
                <a:cxn ang="0">
                  <a:pos x="T10" y="T11"/>
                </a:cxn>
                <a:cxn ang="0">
                  <a:pos x="T12" y="T13"/>
                </a:cxn>
              </a:cxnLst>
              <a:rect l="0" t="0" r="r" b="b"/>
              <a:pathLst>
                <a:path w="16993" h="15462">
                  <a:moveTo>
                    <a:pt x="6341" y="0"/>
                  </a:moveTo>
                  <a:cubicBezTo>
                    <a:pt x="3106" y="3448"/>
                    <a:pt x="1779" y="9824"/>
                    <a:pt x="0" y="15462"/>
                  </a:cubicBezTo>
                  <a:cubicBezTo>
                    <a:pt x="402" y="14121"/>
                    <a:pt x="2554" y="12781"/>
                    <a:pt x="4563" y="13390"/>
                  </a:cubicBezTo>
                  <a:cubicBezTo>
                    <a:pt x="7293" y="14217"/>
                    <a:pt x="10269" y="14744"/>
                    <a:pt x="12621" y="14674"/>
                  </a:cubicBezTo>
                  <a:cubicBezTo>
                    <a:pt x="14348" y="14622"/>
                    <a:pt x="15803" y="14211"/>
                    <a:pt x="16993" y="13548"/>
                  </a:cubicBezTo>
                  <a:cubicBezTo>
                    <a:pt x="16993" y="0"/>
                    <a:pt x="16993" y="0"/>
                    <a:pt x="16993" y="0"/>
                  </a:cubicBezTo>
                  <a:lnTo>
                    <a:pt x="6341" y="0"/>
                  </a:lnTo>
                  <a:close/>
                </a:path>
              </a:pathLst>
            </a:custGeom>
            <a:solidFill>
              <a:srgbClr val="FF6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16" name="Rectangle 3">
            <a:extLst>
              <a:ext uri="{FF2B5EF4-FFF2-40B4-BE49-F238E27FC236}">
                <a16:creationId xmlns:a16="http://schemas.microsoft.com/office/drawing/2014/main" id="{093019B9-3672-48D7-9C25-88E297B11428}"/>
              </a:ext>
            </a:extLst>
          </p:cNvPr>
          <p:cNvSpPr>
            <a:spLocks noSelect="1" noChangeArrowheads="1"/>
          </p:cNvSpPr>
          <p:nvPr userDrawn="1"/>
        </p:nvSpPr>
        <p:spPr bwMode="gray">
          <a:xfrm>
            <a:off x="4763" y="5835650"/>
            <a:ext cx="12182475" cy="1022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 name="Title 4 [PHJU]">
            <a:extLst>
              <a:ext uri="{FF2B5EF4-FFF2-40B4-BE49-F238E27FC236}">
                <a16:creationId xmlns:a16="http://schemas.microsoft.com/office/drawing/2014/main" id="{964651BA-6F7F-42CE-BC6C-6C814FBF63F1}"/>
              </a:ext>
            </a:extLst>
          </p:cNvPr>
          <p:cNvSpPr>
            <a:spLocks noGrp="1" noSelect="1"/>
          </p:cNvSpPr>
          <p:nvPr>
            <p:ph type="title" hasCustomPrompt="1"/>
          </p:nvPr>
        </p:nvSpPr>
        <p:spPr bwMode="gray">
          <a:xfrm>
            <a:off x="453346" y="411231"/>
            <a:ext cx="5300092" cy="1916793"/>
          </a:xfrm>
        </p:spPr>
        <p:txBody>
          <a:bodyPr/>
          <a:lstStyle>
            <a:lvl1pPr>
              <a:lnSpc>
                <a:spcPct val="83000"/>
              </a:lnSpc>
              <a:defRPr sz="6800">
                <a:solidFill>
                  <a:schemeClr val="accent2"/>
                </a:solidFill>
              </a:defRPr>
            </a:lvl1pPr>
          </a:lstStyle>
          <a:p>
            <a:r>
              <a:rPr lang="en-GB" noProof="0"/>
              <a:t>[Title]</a:t>
            </a:r>
          </a:p>
        </p:txBody>
      </p:sp>
      <p:sp>
        <p:nvSpPr>
          <p:cNvPr id="3" name="Subtitle 5 [PHJU]"/>
          <p:cNvSpPr>
            <a:spLocks noGrp="1" noSelect="1"/>
          </p:cNvSpPr>
          <p:nvPr>
            <p:ph type="subTitle" idx="1" hasCustomPrompt="1"/>
          </p:nvPr>
        </p:nvSpPr>
        <p:spPr bwMode="gray">
          <a:xfrm>
            <a:off x="453240" y="2729202"/>
            <a:ext cx="5300092" cy="862431"/>
          </a:xfrm>
        </p:spPr>
        <p:txBody>
          <a:bodyPr/>
          <a:lstStyle>
            <a:lvl1pPr marL="0" indent="0" algn="l">
              <a:lnSpc>
                <a:spcPct val="100000"/>
              </a:lnSpc>
              <a:buNone/>
              <a:defRPr sz="2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[Subtitle (max. 2 lines)]</a:t>
            </a:r>
          </a:p>
        </p:txBody>
      </p:sp>
      <p:grpSp>
        <p:nvGrpSpPr>
          <p:cNvPr id="21" name="Group 7">
            <a:extLst>
              <a:ext uri="{FF2B5EF4-FFF2-40B4-BE49-F238E27FC236}">
                <a16:creationId xmlns:a16="http://schemas.microsoft.com/office/drawing/2014/main" id="{F19BD91C-615A-4126-B771-31C1BD326A68}"/>
              </a:ext>
            </a:extLst>
          </p:cNvPr>
          <p:cNvGrpSpPr>
            <a:grpSpLocks noSelect="1" noChangeAspect="1"/>
          </p:cNvGrpSpPr>
          <p:nvPr userDrawn="1"/>
        </p:nvGrpSpPr>
        <p:grpSpPr bwMode="gray">
          <a:xfrm>
            <a:off x="447840" y="5947200"/>
            <a:ext cx="1413000" cy="800602"/>
            <a:chOff x="26" y="0"/>
            <a:chExt cx="7628" cy="4322"/>
          </a:xfrm>
        </p:grpSpPr>
        <p:sp>
          <p:nvSpPr>
            <p:cNvPr id="23" name="Freeform 5" hidden="1">
              <a:extLst>
                <a:ext uri="{FF2B5EF4-FFF2-40B4-BE49-F238E27FC236}">
                  <a16:creationId xmlns:a16="http://schemas.microsoft.com/office/drawing/2014/main" id="{1A05272E-971E-4488-B6A3-9B8C3CF62345}"/>
                </a:ext>
              </a:extLst>
            </p:cNvPr>
            <p:cNvSpPr>
              <a:spLocks noSelect="1"/>
            </p:cNvSpPr>
            <p:nvPr userDrawn="1"/>
          </p:nvSpPr>
          <p:spPr bwMode="gray">
            <a:xfrm>
              <a:off x="133" y="3049"/>
              <a:ext cx="3779" cy="1273"/>
            </a:xfrm>
            <a:custGeom>
              <a:avLst/>
              <a:gdLst>
                <a:gd name="T0" fmla="*/ 49 w 12914"/>
                <a:gd name="T1" fmla="*/ 83 h 4346"/>
                <a:gd name="T2" fmla="*/ 4 w 12914"/>
                <a:gd name="T3" fmla="*/ 4243 h 4346"/>
                <a:gd name="T4" fmla="*/ 384 w 12914"/>
                <a:gd name="T5" fmla="*/ 4289 h 4346"/>
                <a:gd name="T6" fmla="*/ 430 w 12914"/>
                <a:gd name="T7" fmla="*/ 2423 h 4346"/>
                <a:gd name="T8" fmla="*/ 2125 w 12914"/>
                <a:gd name="T9" fmla="*/ 2090 h 4346"/>
                <a:gd name="T10" fmla="*/ 1349 w 12914"/>
                <a:gd name="T11" fmla="*/ 83 h 4346"/>
                <a:gd name="T12" fmla="*/ 1295 w 12914"/>
                <a:gd name="T13" fmla="*/ 2051 h 4346"/>
                <a:gd name="T14" fmla="*/ 431 w 12914"/>
                <a:gd name="T15" fmla="*/ 2027 h 4346"/>
                <a:gd name="T16" fmla="*/ 455 w 12914"/>
                <a:gd name="T17" fmla="*/ 455 h 4346"/>
                <a:gd name="T18" fmla="*/ 1997 w 12914"/>
                <a:gd name="T19" fmla="*/ 1259 h 4346"/>
                <a:gd name="T20" fmla="*/ 4444 w 12914"/>
                <a:gd name="T21" fmla="*/ 1679 h 4346"/>
                <a:gd name="T22" fmla="*/ 4090 w 12914"/>
                <a:gd name="T23" fmla="*/ 1679 h 4346"/>
                <a:gd name="T24" fmla="*/ 3476 w 12914"/>
                <a:gd name="T25" fmla="*/ 4229 h 4346"/>
                <a:gd name="T26" fmla="*/ 3110 w 12914"/>
                <a:gd name="T27" fmla="*/ 4289 h 4346"/>
                <a:gd name="T28" fmla="*/ 3050 w 12914"/>
                <a:gd name="T29" fmla="*/ 1313 h 4346"/>
                <a:gd name="T30" fmla="*/ 3416 w 12914"/>
                <a:gd name="T31" fmla="*/ 1253 h 4346"/>
                <a:gd name="T32" fmla="*/ 3476 w 12914"/>
                <a:gd name="T33" fmla="*/ 1703 h 4346"/>
                <a:gd name="T34" fmla="*/ 3773 w 12914"/>
                <a:gd name="T35" fmla="*/ 1352 h 4346"/>
                <a:gd name="T36" fmla="*/ 4516 w 12914"/>
                <a:gd name="T37" fmla="*/ 1367 h 4346"/>
                <a:gd name="T38" fmla="*/ 5059 w 12914"/>
                <a:gd name="T39" fmla="*/ 605 h 4346"/>
                <a:gd name="T40" fmla="*/ 5506 w 12914"/>
                <a:gd name="T41" fmla="*/ 4229 h 4346"/>
                <a:gd name="T42" fmla="*/ 5140 w 12914"/>
                <a:gd name="T43" fmla="*/ 4289 h 4346"/>
                <a:gd name="T44" fmla="*/ 5080 w 12914"/>
                <a:gd name="T45" fmla="*/ 1313 h 4346"/>
                <a:gd name="T46" fmla="*/ 5446 w 12914"/>
                <a:gd name="T47" fmla="*/ 1253 h 4346"/>
                <a:gd name="T48" fmla="*/ 5506 w 12914"/>
                <a:gd name="T49" fmla="*/ 4229 h 4346"/>
                <a:gd name="T50" fmla="*/ 9976 w 12914"/>
                <a:gd name="T51" fmla="*/ 4289 h 4346"/>
                <a:gd name="T52" fmla="*/ 9616 w 12914"/>
                <a:gd name="T53" fmla="*/ 4229 h 4346"/>
                <a:gd name="T54" fmla="*/ 9038 w 12914"/>
                <a:gd name="T55" fmla="*/ 1583 h 4346"/>
                <a:gd name="T56" fmla="*/ 8438 w 12914"/>
                <a:gd name="T57" fmla="*/ 4229 h 4346"/>
                <a:gd name="T58" fmla="*/ 8072 w 12914"/>
                <a:gd name="T59" fmla="*/ 4289 h 4346"/>
                <a:gd name="T60" fmla="*/ 8012 w 12914"/>
                <a:gd name="T61" fmla="*/ 2273 h 4346"/>
                <a:gd name="T62" fmla="*/ 7003 w 12914"/>
                <a:gd name="T63" fmla="*/ 1766 h 4346"/>
                <a:gd name="T64" fmla="*/ 6796 w 12914"/>
                <a:gd name="T65" fmla="*/ 4289 h 4346"/>
                <a:gd name="T66" fmla="*/ 6415 w 12914"/>
                <a:gd name="T67" fmla="*/ 4243 h 4346"/>
                <a:gd name="T68" fmla="*/ 6461 w 12914"/>
                <a:gd name="T69" fmla="*/ 1253 h 4346"/>
                <a:gd name="T70" fmla="*/ 6841 w 12914"/>
                <a:gd name="T71" fmla="*/ 1298 h 4346"/>
                <a:gd name="T72" fmla="*/ 6850 w 12914"/>
                <a:gd name="T73" fmla="*/ 1538 h 4346"/>
                <a:gd name="T74" fmla="*/ 7573 w 12914"/>
                <a:gd name="T75" fmla="*/ 1209 h 4346"/>
                <a:gd name="T76" fmla="*/ 8365 w 12914"/>
                <a:gd name="T77" fmla="*/ 1665 h 4346"/>
                <a:gd name="T78" fmla="*/ 9805 w 12914"/>
                <a:gd name="T79" fmla="*/ 1478 h 4346"/>
                <a:gd name="T80" fmla="*/ 11194 w 12914"/>
                <a:gd name="T81" fmla="*/ 2950 h 4346"/>
                <a:gd name="T82" fmla="*/ 12910 w 12914"/>
                <a:gd name="T83" fmla="*/ 2890 h 4346"/>
                <a:gd name="T84" fmla="*/ 11818 w 12914"/>
                <a:gd name="T85" fmla="*/ 1204 h 4346"/>
                <a:gd name="T86" fmla="*/ 10744 w 12914"/>
                <a:gd name="T87" fmla="*/ 2599 h 4346"/>
                <a:gd name="T88" fmla="*/ 10780 w 12914"/>
                <a:gd name="T89" fmla="*/ 3481 h 4346"/>
                <a:gd name="T90" fmla="*/ 12490 w 12914"/>
                <a:gd name="T91" fmla="*/ 4147 h 4346"/>
                <a:gd name="T92" fmla="*/ 12820 w 12914"/>
                <a:gd name="T93" fmla="*/ 3547 h 4346"/>
                <a:gd name="T94" fmla="*/ 12472 w 12914"/>
                <a:gd name="T95" fmla="*/ 3535 h 4346"/>
                <a:gd name="T96" fmla="*/ 11389 w 12914"/>
                <a:gd name="T97" fmla="*/ 3806 h 4346"/>
                <a:gd name="T98" fmla="*/ 11170 w 12914"/>
                <a:gd name="T99" fmla="*/ 2968 h 4346"/>
                <a:gd name="T100" fmla="*/ 11383 w 12914"/>
                <a:gd name="T101" fmla="*/ 1738 h 4346"/>
                <a:gd name="T102" fmla="*/ 12261 w 12914"/>
                <a:gd name="T103" fmla="*/ 1741 h 4346"/>
                <a:gd name="T104" fmla="*/ 12485 w 12914"/>
                <a:gd name="T105" fmla="*/ 2581 h 4346"/>
                <a:gd name="T106" fmla="*/ 11189 w 12914"/>
                <a:gd name="T107" fmla="*/ 2599 h 4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14" h="4346">
                  <a:moveTo>
                    <a:pt x="1349" y="83"/>
                  </a:moveTo>
                  <a:cubicBezTo>
                    <a:pt x="64" y="83"/>
                    <a:pt x="64" y="83"/>
                    <a:pt x="64" y="83"/>
                  </a:cubicBezTo>
                  <a:cubicBezTo>
                    <a:pt x="59" y="82"/>
                    <a:pt x="54" y="82"/>
                    <a:pt x="49" y="83"/>
                  </a:cubicBezTo>
                  <a:cubicBezTo>
                    <a:pt x="20" y="87"/>
                    <a:pt x="0" y="114"/>
                    <a:pt x="4" y="143"/>
                  </a:cubicBezTo>
                  <a:cubicBezTo>
                    <a:pt x="4" y="4229"/>
                    <a:pt x="4" y="4229"/>
                    <a:pt x="4" y="4229"/>
                  </a:cubicBezTo>
                  <a:cubicBezTo>
                    <a:pt x="3" y="4234"/>
                    <a:pt x="3" y="4239"/>
                    <a:pt x="4" y="4243"/>
                  </a:cubicBezTo>
                  <a:cubicBezTo>
                    <a:pt x="8" y="4273"/>
                    <a:pt x="34" y="4293"/>
                    <a:pt x="64" y="4289"/>
                  </a:cubicBezTo>
                  <a:cubicBezTo>
                    <a:pt x="370" y="4289"/>
                    <a:pt x="370" y="4289"/>
                    <a:pt x="370" y="4289"/>
                  </a:cubicBezTo>
                  <a:cubicBezTo>
                    <a:pt x="374" y="4289"/>
                    <a:pt x="379" y="4289"/>
                    <a:pt x="384" y="4289"/>
                  </a:cubicBezTo>
                  <a:cubicBezTo>
                    <a:pt x="413" y="4285"/>
                    <a:pt x="434" y="4258"/>
                    <a:pt x="430" y="4229"/>
                  </a:cubicBezTo>
                  <a:cubicBezTo>
                    <a:pt x="430" y="2429"/>
                    <a:pt x="430" y="2429"/>
                    <a:pt x="430" y="2429"/>
                  </a:cubicBezTo>
                  <a:cubicBezTo>
                    <a:pt x="429" y="2427"/>
                    <a:pt x="429" y="2425"/>
                    <a:pt x="430" y="2423"/>
                  </a:cubicBezTo>
                  <a:cubicBezTo>
                    <a:pt x="431" y="2411"/>
                    <a:pt x="442" y="2403"/>
                    <a:pt x="454" y="2405"/>
                  </a:cubicBezTo>
                  <a:cubicBezTo>
                    <a:pt x="1349" y="2405"/>
                    <a:pt x="1349" y="2405"/>
                    <a:pt x="1349" y="2405"/>
                  </a:cubicBezTo>
                  <a:cubicBezTo>
                    <a:pt x="1669" y="2405"/>
                    <a:pt x="1927" y="2300"/>
                    <a:pt x="2125" y="2090"/>
                  </a:cubicBezTo>
                  <a:cubicBezTo>
                    <a:pt x="2323" y="1884"/>
                    <a:pt x="2422" y="1605"/>
                    <a:pt x="2422" y="1253"/>
                  </a:cubicBezTo>
                  <a:cubicBezTo>
                    <a:pt x="2422" y="900"/>
                    <a:pt x="2323" y="617"/>
                    <a:pt x="2125" y="404"/>
                  </a:cubicBezTo>
                  <a:cubicBezTo>
                    <a:pt x="1927" y="190"/>
                    <a:pt x="1669" y="83"/>
                    <a:pt x="1349" y="83"/>
                  </a:cubicBezTo>
                  <a:close/>
                  <a:moveTo>
                    <a:pt x="1805" y="1835"/>
                  </a:moveTo>
                  <a:cubicBezTo>
                    <a:pt x="1804" y="1835"/>
                    <a:pt x="1804" y="1835"/>
                    <a:pt x="1804" y="1835"/>
                  </a:cubicBezTo>
                  <a:cubicBezTo>
                    <a:pt x="1675" y="1979"/>
                    <a:pt x="1488" y="2058"/>
                    <a:pt x="1295" y="2051"/>
                  </a:cubicBezTo>
                  <a:cubicBezTo>
                    <a:pt x="455" y="2051"/>
                    <a:pt x="455" y="2051"/>
                    <a:pt x="455" y="2051"/>
                  </a:cubicBezTo>
                  <a:cubicBezTo>
                    <a:pt x="453" y="2051"/>
                    <a:pt x="451" y="2051"/>
                    <a:pt x="449" y="2051"/>
                  </a:cubicBezTo>
                  <a:cubicBezTo>
                    <a:pt x="437" y="2049"/>
                    <a:pt x="429" y="2038"/>
                    <a:pt x="431" y="2027"/>
                  </a:cubicBezTo>
                  <a:cubicBezTo>
                    <a:pt x="431" y="479"/>
                    <a:pt x="431" y="479"/>
                    <a:pt x="431" y="479"/>
                  </a:cubicBezTo>
                  <a:cubicBezTo>
                    <a:pt x="431" y="477"/>
                    <a:pt x="431" y="475"/>
                    <a:pt x="431" y="473"/>
                  </a:cubicBezTo>
                  <a:cubicBezTo>
                    <a:pt x="432" y="461"/>
                    <a:pt x="443" y="453"/>
                    <a:pt x="455" y="455"/>
                  </a:cubicBezTo>
                  <a:cubicBezTo>
                    <a:pt x="1295" y="455"/>
                    <a:pt x="1295" y="455"/>
                    <a:pt x="1295" y="455"/>
                  </a:cubicBezTo>
                  <a:cubicBezTo>
                    <a:pt x="1489" y="447"/>
                    <a:pt x="1677" y="528"/>
                    <a:pt x="1805" y="674"/>
                  </a:cubicBezTo>
                  <a:cubicBezTo>
                    <a:pt x="1933" y="820"/>
                    <a:pt x="1997" y="1015"/>
                    <a:pt x="1997" y="1259"/>
                  </a:cubicBezTo>
                  <a:cubicBezTo>
                    <a:pt x="1997" y="1499"/>
                    <a:pt x="1933" y="1691"/>
                    <a:pt x="1805" y="1835"/>
                  </a:cubicBezTo>
                  <a:close/>
                  <a:moveTo>
                    <a:pt x="4516" y="1367"/>
                  </a:moveTo>
                  <a:cubicBezTo>
                    <a:pt x="4444" y="1679"/>
                    <a:pt x="4444" y="1679"/>
                    <a:pt x="4444" y="1679"/>
                  </a:cubicBezTo>
                  <a:cubicBezTo>
                    <a:pt x="4440" y="1719"/>
                    <a:pt x="4416" y="1731"/>
                    <a:pt x="4372" y="1715"/>
                  </a:cubicBezTo>
                  <a:cubicBezTo>
                    <a:pt x="4305" y="1686"/>
                    <a:pt x="4234" y="1672"/>
                    <a:pt x="4162" y="1673"/>
                  </a:cubicBezTo>
                  <a:cubicBezTo>
                    <a:pt x="4090" y="1679"/>
                    <a:pt x="4090" y="1679"/>
                    <a:pt x="4090" y="1679"/>
                  </a:cubicBezTo>
                  <a:cubicBezTo>
                    <a:pt x="3915" y="1681"/>
                    <a:pt x="3752" y="1766"/>
                    <a:pt x="3650" y="1907"/>
                  </a:cubicBezTo>
                  <a:cubicBezTo>
                    <a:pt x="3531" y="2062"/>
                    <a:pt x="3470" y="2252"/>
                    <a:pt x="3476" y="2447"/>
                  </a:cubicBezTo>
                  <a:cubicBezTo>
                    <a:pt x="3476" y="4229"/>
                    <a:pt x="3476" y="4229"/>
                    <a:pt x="3476" y="4229"/>
                  </a:cubicBezTo>
                  <a:cubicBezTo>
                    <a:pt x="3480" y="4258"/>
                    <a:pt x="3459" y="4285"/>
                    <a:pt x="3430" y="4289"/>
                  </a:cubicBezTo>
                  <a:cubicBezTo>
                    <a:pt x="3425" y="4289"/>
                    <a:pt x="3420" y="4289"/>
                    <a:pt x="3416" y="4289"/>
                  </a:cubicBezTo>
                  <a:cubicBezTo>
                    <a:pt x="3110" y="4289"/>
                    <a:pt x="3110" y="4289"/>
                    <a:pt x="3110" y="4289"/>
                  </a:cubicBezTo>
                  <a:cubicBezTo>
                    <a:pt x="3080" y="4293"/>
                    <a:pt x="3054" y="4273"/>
                    <a:pt x="3050" y="4243"/>
                  </a:cubicBezTo>
                  <a:cubicBezTo>
                    <a:pt x="3049" y="4239"/>
                    <a:pt x="3049" y="4234"/>
                    <a:pt x="3050" y="4229"/>
                  </a:cubicBezTo>
                  <a:cubicBezTo>
                    <a:pt x="3050" y="1313"/>
                    <a:pt x="3050" y="1313"/>
                    <a:pt x="3050" y="1313"/>
                  </a:cubicBezTo>
                  <a:cubicBezTo>
                    <a:pt x="3046" y="1284"/>
                    <a:pt x="3066" y="1257"/>
                    <a:pt x="3095" y="1253"/>
                  </a:cubicBezTo>
                  <a:cubicBezTo>
                    <a:pt x="3100" y="1252"/>
                    <a:pt x="3105" y="1252"/>
                    <a:pt x="3110" y="1253"/>
                  </a:cubicBezTo>
                  <a:cubicBezTo>
                    <a:pt x="3416" y="1253"/>
                    <a:pt x="3416" y="1253"/>
                    <a:pt x="3416" y="1253"/>
                  </a:cubicBezTo>
                  <a:cubicBezTo>
                    <a:pt x="3445" y="1249"/>
                    <a:pt x="3472" y="1269"/>
                    <a:pt x="3476" y="1298"/>
                  </a:cubicBezTo>
                  <a:cubicBezTo>
                    <a:pt x="3476" y="1303"/>
                    <a:pt x="3476" y="1308"/>
                    <a:pt x="3476" y="1313"/>
                  </a:cubicBezTo>
                  <a:cubicBezTo>
                    <a:pt x="3476" y="1703"/>
                    <a:pt x="3476" y="1703"/>
                    <a:pt x="3476" y="1703"/>
                  </a:cubicBezTo>
                  <a:cubicBezTo>
                    <a:pt x="3476" y="1715"/>
                    <a:pt x="3479" y="1721"/>
                    <a:pt x="3485" y="1721"/>
                  </a:cubicBezTo>
                  <a:cubicBezTo>
                    <a:pt x="3491" y="1721"/>
                    <a:pt x="3496" y="1717"/>
                    <a:pt x="3500" y="1709"/>
                  </a:cubicBezTo>
                  <a:cubicBezTo>
                    <a:pt x="3559" y="1568"/>
                    <a:pt x="3653" y="1446"/>
                    <a:pt x="3773" y="1352"/>
                  </a:cubicBezTo>
                  <a:cubicBezTo>
                    <a:pt x="3890" y="1265"/>
                    <a:pt x="4032" y="1220"/>
                    <a:pt x="4178" y="1223"/>
                  </a:cubicBezTo>
                  <a:cubicBezTo>
                    <a:pt x="4285" y="1219"/>
                    <a:pt x="4391" y="1244"/>
                    <a:pt x="4486" y="1295"/>
                  </a:cubicBezTo>
                  <a:cubicBezTo>
                    <a:pt x="4514" y="1307"/>
                    <a:pt x="4527" y="1339"/>
                    <a:pt x="4516" y="1367"/>
                  </a:cubicBezTo>
                  <a:close/>
                  <a:moveTo>
                    <a:pt x="5542" y="122"/>
                  </a:moveTo>
                  <a:cubicBezTo>
                    <a:pt x="5670" y="260"/>
                    <a:pt x="5663" y="476"/>
                    <a:pt x="5525" y="605"/>
                  </a:cubicBezTo>
                  <a:cubicBezTo>
                    <a:pt x="5394" y="727"/>
                    <a:pt x="5190" y="727"/>
                    <a:pt x="5059" y="605"/>
                  </a:cubicBezTo>
                  <a:cubicBezTo>
                    <a:pt x="4930" y="467"/>
                    <a:pt x="4938" y="251"/>
                    <a:pt x="5076" y="122"/>
                  </a:cubicBezTo>
                  <a:cubicBezTo>
                    <a:pt x="5207" y="0"/>
                    <a:pt x="5410" y="0"/>
                    <a:pt x="5542" y="122"/>
                  </a:cubicBezTo>
                  <a:close/>
                  <a:moveTo>
                    <a:pt x="5506" y="4229"/>
                  </a:moveTo>
                  <a:cubicBezTo>
                    <a:pt x="5510" y="4258"/>
                    <a:pt x="5489" y="4285"/>
                    <a:pt x="5460" y="4289"/>
                  </a:cubicBezTo>
                  <a:cubicBezTo>
                    <a:pt x="5455" y="4289"/>
                    <a:pt x="5450" y="4289"/>
                    <a:pt x="5446" y="4289"/>
                  </a:cubicBezTo>
                  <a:cubicBezTo>
                    <a:pt x="5140" y="4289"/>
                    <a:pt x="5140" y="4289"/>
                    <a:pt x="5140" y="4289"/>
                  </a:cubicBezTo>
                  <a:cubicBezTo>
                    <a:pt x="5110" y="4293"/>
                    <a:pt x="5084" y="4273"/>
                    <a:pt x="5080" y="4243"/>
                  </a:cubicBezTo>
                  <a:cubicBezTo>
                    <a:pt x="5079" y="4239"/>
                    <a:pt x="5079" y="4234"/>
                    <a:pt x="5080" y="4229"/>
                  </a:cubicBezTo>
                  <a:cubicBezTo>
                    <a:pt x="5080" y="1313"/>
                    <a:pt x="5080" y="1313"/>
                    <a:pt x="5080" y="1313"/>
                  </a:cubicBezTo>
                  <a:cubicBezTo>
                    <a:pt x="5076" y="1284"/>
                    <a:pt x="5096" y="1257"/>
                    <a:pt x="5125" y="1253"/>
                  </a:cubicBezTo>
                  <a:cubicBezTo>
                    <a:pt x="5130" y="1252"/>
                    <a:pt x="5135" y="1252"/>
                    <a:pt x="5140" y="1253"/>
                  </a:cubicBezTo>
                  <a:cubicBezTo>
                    <a:pt x="5446" y="1253"/>
                    <a:pt x="5446" y="1253"/>
                    <a:pt x="5446" y="1253"/>
                  </a:cubicBezTo>
                  <a:cubicBezTo>
                    <a:pt x="5475" y="1249"/>
                    <a:pt x="5502" y="1269"/>
                    <a:pt x="5506" y="1298"/>
                  </a:cubicBezTo>
                  <a:cubicBezTo>
                    <a:pt x="5506" y="1303"/>
                    <a:pt x="5506" y="1308"/>
                    <a:pt x="5506" y="1313"/>
                  </a:cubicBezTo>
                  <a:lnTo>
                    <a:pt x="5506" y="4229"/>
                  </a:lnTo>
                  <a:close/>
                  <a:moveTo>
                    <a:pt x="10036" y="4229"/>
                  </a:moveTo>
                  <a:cubicBezTo>
                    <a:pt x="10040" y="4258"/>
                    <a:pt x="10019" y="4285"/>
                    <a:pt x="9990" y="4289"/>
                  </a:cubicBezTo>
                  <a:cubicBezTo>
                    <a:pt x="9985" y="4289"/>
                    <a:pt x="9980" y="4289"/>
                    <a:pt x="9976" y="4289"/>
                  </a:cubicBezTo>
                  <a:cubicBezTo>
                    <a:pt x="9676" y="4289"/>
                    <a:pt x="9676" y="4289"/>
                    <a:pt x="9676" y="4289"/>
                  </a:cubicBezTo>
                  <a:cubicBezTo>
                    <a:pt x="9646" y="4293"/>
                    <a:pt x="9620" y="4273"/>
                    <a:pt x="9616" y="4243"/>
                  </a:cubicBezTo>
                  <a:cubicBezTo>
                    <a:pt x="9615" y="4239"/>
                    <a:pt x="9615" y="4234"/>
                    <a:pt x="9616" y="4229"/>
                  </a:cubicBezTo>
                  <a:cubicBezTo>
                    <a:pt x="9616" y="2273"/>
                    <a:pt x="9616" y="2273"/>
                    <a:pt x="9616" y="2273"/>
                  </a:cubicBezTo>
                  <a:cubicBezTo>
                    <a:pt x="9616" y="2061"/>
                    <a:pt x="9562" y="1893"/>
                    <a:pt x="9456" y="1769"/>
                  </a:cubicBezTo>
                  <a:cubicBezTo>
                    <a:pt x="9352" y="1646"/>
                    <a:pt x="9199" y="1577"/>
                    <a:pt x="9038" y="1583"/>
                  </a:cubicBezTo>
                  <a:cubicBezTo>
                    <a:pt x="8873" y="1576"/>
                    <a:pt x="8714" y="1644"/>
                    <a:pt x="8604" y="1766"/>
                  </a:cubicBezTo>
                  <a:cubicBezTo>
                    <a:pt x="8494" y="1888"/>
                    <a:pt x="8439" y="2053"/>
                    <a:pt x="8438" y="2261"/>
                  </a:cubicBezTo>
                  <a:cubicBezTo>
                    <a:pt x="8438" y="4229"/>
                    <a:pt x="8438" y="4229"/>
                    <a:pt x="8438" y="4229"/>
                  </a:cubicBezTo>
                  <a:cubicBezTo>
                    <a:pt x="8442" y="4258"/>
                    <a:pt x="8422" y="4285"/>
                    <a:pt x="8393" y="4289"/>
                  </a:cubicBezTo>
                  <a:cubicBezTo>
                    <a:pt x="8388" y="4289"/>
                    <a:pt x="8383" y="4289"/>
                    <a:pt x="8378" y="4289"/>
                  </a:cubicBezTo>
                  <a:cubicBezTo>
                    <a:pt x="8072" y="4289"/>
                    <a:pt x="8072" y="4289"/>
                    <a:pt x="8072" y="4289"/>
                  </a:cubicBezTo>
                  <a:cubicBezTo>
                    <a:pt x="8043" y="4293"/>
                    <a:pt x="8016" y="4273"/>
                    <a:pt x="8012" y="4243"/>
                  </a:cubicBezTo>
                  <a:cubicBezTo>
                    <a:pt x="8012" y="4239"/>
                    <a:pt x="8012" y="4234"/>
                    <a:pt x="8012" y="4229"/>
                  </a:cubicBezTo>
                  <a:cubicBezTo>
                    <a:pt x="8012" y="2273"/>
                    <a:pt x="8012" y="2273"/>
                    <a:pt x="8012" y="2273"/>
                  </a:cubicBezTo>
                  <a:cubicBezTo>
                    <a:pt x="8012" y="2061"/>
                    <a:pt x="7959" y="1893"/>
                    <a:pt x="7852" y="1769"/>
                  </a:cubicBezTo>
                  <a:cubicBezTo>
                    <a:pt x="7749" y="1646"/>
                    <a:pt x="7595" y="1577"/>
                    <a:pt x="7435" y="1583"/>
                  </a:cubicBezTo>
                  <a:cubicBezTo>
                    <a:pt x="7271" y="1576"/>
                    <a:pt x="7112" y="1643"/>
                    <a:pt x="7003" y="1766"/>
                  </a:cubicBezTo>
                  <a:cubicBezTo>
                    <a:pt x="6895" y="1888"/>
                    <a:pt x="6841" y="2053"/>
                    <a:pt x="6841" y="2261"/>
                  </a:cubicBezTo>
                  <a:cubicBezTo>
                    <a:pt x="6841" y="4229"/>
                    <a:pt x="6841" y="4229"/>
                    <a:pt x="6841" y="4229"/>
                  </a:cubicBezTo>
                  <a:cubicBezTo>
                    <a:pt x="6845" y="4258"/>
                    <a:pt x="6825" y="4285"/>
                    <a:pt x="6796" y="4289"/>
                  </a:cubicBezTo>
                  <a:cubicBezTo>
                    <a:pt x="6791" y="4289"/>
                    <a:pt x="6786" y="4289"/>
                    <a:pt x="6781" y="4289"/>
                  </a:cubicBezTo>
                  <a:cubicBezTo>
                    <a:pt x="6475" y="4289"/>
                    <a:pt x="6475" y="4289"/>
                    <a:pt x="6475" y="4289"/>
                  </a:cubicBezTo>
                  <a:cubicBezTo>
                    <a:pt x="6446" y="4293"/>
                    <a:pt x="6419" y="4273"/>
                    <a:pt x="6415" y="4243"/>
                  </a:cubicBezTo>
                  <a:cubicBezTo>
                    <a:pt x="6415" y="4239"/>
                    <a:pt x="6415" y="4234"/>
                    <a:pt x="6415" y="4229"/>
                  </a:cubicBezTo>
                  <a:cubicBezTo>
                    <a:pt x="6415" y="1313"/>
                    <a:pt x="6415" y="1313"/>
                    <a:pt x="6415" y="1313"/>
                  </a:cubicBezTo>
                  <a:cubicBezTo>
                    <a:pt x="6411" y="1284"/>
                    <a:pt x="6431" y="1257"/>
                    <a:pt x="6461" y="1253"/>
                  </a:cubicBezTo>
                  <a:cubicBezTo>
                    <a:pt x="6465" y="1252"/>
                    <a:pt x="6470" y="1252"/>
                    <a:pt x="6475" y="1253"/>
                  </a:cubicBezTo>
                  <a:cubicBezTo>
                    <a:pt x="6781" y="1253"/>
                    <a:pt x="6781" y="1253"/>
                    <a:pt x="6781" y="1253"/>
                  </a:cubicBezTo>
                  <a:cubicBezTo>
                    <a:pt x="6810" y="1249"/>
                    <a:pt x="6837" y="1269"/>
                    <a:pt x="6841" y="1298"/>
                  </a:cubicBezTo>
                  <a:cubicBezTo>
                    <a:pt x="6842" y="1303"/>
                    <a:pt x="6842" y="1308"/>
                    <a:pt x="6841" y="1313"/>
                  </a:cubicBezTo>
                  <a:cubicBezTo>
                    <a:pt x="6841" y="1523"/>
                    <a:pt x="6841" y="1523"/>
                    <a:pt x="6841" y="1523"/>
                  </a:cubicBezTo>
                  <a:cubicBezTo>
                    <a:pt x="6840" y="1529"/>
                    <a:pt x="6844" y="1536"/>
                    <a:pt x="6850" y="1538"/>
                  </a:cubicBezTo>
                  <a:cubicBezTo>
                    <a:pt x="6856" y="1540"/>
                    <a:pt x="6863" y="1538"/>
                    <a:pt x="6871" y="1529"/>
                  </a:cubicBezTo>
                  <a:cubicBezTo>
                    <a:pt x="6949" y="1422"/>
                    <a:pt x="7055" y="1339"/>
                    <a:pt x="7177" y="1289"/>
                  </a:cubicBezTo>
                  <a:cubicBezTo>
                    <a:pt x="7302" y="1236"/>
                    <a:pt x="7437" y="1209"/>
                    <a:pt x="7573" y="1209"/>
                  </a:cubicBezTo>
                  <a:cubicBezTo>
                    <a:pt x="7735" y="1205"/>
                    <a:pt x="7895" y="1247"/>
                    <a:pt x="8035" y="1329"/>
                  </a:cubicBezTo>
                  <a:cubicBezTo>
                    <a:pt x="8167" y="1408"/>
                    <a:pt x="8271" y="1525"/>
                    <a:pt x="8335" y="1665"/>
                  </a:cubicBezTo>
                  <a:cubicBezTo>
                    <a:pt x="8343" y="1685"/>
                    <a:pt x="8353" y="1685"/>
                    <a:pt x="8365" y="1665"/>
                  </a:cubicBezTo>
                  <a:cubicBezTo>
                    <a:pt x="8437" y="1517"/>
                    <a:pt x="8554" y="1397"/>
                    <a:pt x="8698" y="1320"/>
                  </a:cubicBezTo>
                  <a:cubicBezTo>
                    <a:pt x="8845" y="1245"/>
                    <a:pt x="9007" y="1207"/>
                    <a:pt x="9172" y="1210"/>
                  </a:cubicBezTo>
                  <a:cubicBezTo>
                    <a:pt x="9440" y="1210"/>
                    <a:pt x="9651" y="1299"/>
                    <a:pt x="9805" y="1478"/>
                  </a:cubicBezTo>
                  <a:cubicBezTo>
                    <a:pt x="9959" y="1656"/>
                    <a:pt x="10036" y="1901"/>
                    <a:pt x="10036" y="2213"/>
                  </a:cubicBezTo>
                  <a:lnTo>
                    <a:pt x="10036" y="4229"/>
                  </a:lnTo>
                  <a:close/>
                  <a:moveTo>
                    <a:pt x="11194" y="2950"/>
                  </a:moveTo>
                  <a:cubicBezTo>
                    <a:pt x="12850" y="2950"/>
                    <a:pt x="12850" y="2950"/>
                    <a:pt x="12850" y="2950"/>
                  </a:cubicBezTo>
                  <a:cubicBezTo>
                    <a:pt x="12854" y="2951"/>
                    <a:pt x="12859" y="2951"/>
                    <a:pt x="12864" y="2950"/>
                  </a:cubicBezTo>
                  <a:cubicBezTo>
                    <a:pt x="12893" y="2946"/>
                    <a:pt x="12914" y="2919"/>
                    <a:pt x="12910" y="2890"/>
                  </a:cubicBezTo>
                  <a:cubicBezTo>
                    <a:pt x="12910" y="2539"/>
                    <a:pt x="12904" y="2297"/>
                    <a:pt x="12892" y="2164"/>
                  </a:cubicBezTo>
                  <a:cubicBezTo>
                    <a:pt x="12868" y="1876"/>
                    <a:pt x="12760" y="1644"/>
                    <a:pt x="12568" y="1468"/>
                  </a:cubicBezTo>
                  <a:cubicBezTo>
                    <a:pt x="12376" y="1292"/>
                    <a:pt x="12126" y="1204"/>
                    <a:pt x="11818" y="1204"/>
                  </a:cubicBezTo>
                  <a:cubicBezTo>
                    <a:pt x="11530" y="1204"/>
                    <a:pt x="11291" y="1286"/>
                    <a:pt x="11101" y="1450"/>
                  </a:cubicBezTo>
                  <a:cubicBezTo>
                    <a:pt x="10910" y="1616"/>
                    <a:pt x="10791" y="1849"/>
                    <a:pt x="10768" y="2101"/>
                  </a:cubicBezTo>
                  <a:cubicBezTo>
                    <a:pt x="10750" y="2266"/>
                    <a:pt x="10742" y="2432"/>
                    <a:pt x="10744" y="2599"/>
                  </a:cubicBezTo>
                  <a:cubicBezTo>
                    <a:pt x="10744" y="2788"/>
                    <a:pt x="10744" y="2788"/>
                    <a:pt x="10744" y="2788"/>
                  </a:cubicBezTo>
                  <a:cubicBezTo>
                    <a:pt x="10744" y="2878"/>
                    <a:pt x="10746" y="2991"/>
                    <a:pt x="10750" y="3127"/>
                  </a:cubicBezTo>
                  <a:cubicBezTo>
                    <a:pt x="10753" y="3245"/>
                    <a:pt x="10763" y="3364"/>
                    <a:pt x="10780" y="3481"/>
                  </a:cubicBezTo>
                  <a:cubicBezTo>
                    <a:pt x="10824" y="3745"/>
                    <a:pt x="10938" y="3954"/>
                    <a:pt x="11122" y="4108"/>
                  </a:cubicBezTo>
                  <a:cubicBezTo>
                    <a:pt x="11306" y="4262"/>
                    <a:pt x="11544" y="4339"/>
                    <a:pt x="11836" y="4339"/>
                  </a:cubicBezTo>
                  <a:cubicBezTo>
                    <a:pt x="12069" y="4346"/>
                    <a:pt x="12298" y="4278"/>
                    <a:pt x="12490" y="4147"/>
                  </a:cubicBezTo>
                  <a:cubicBezTo>
                    <a:pt x="12671" y="4018"/>
                    <a:pt x="12802" y="3832"/>
                    <a:pt x="12862" y="3619"/>
                  </a:cubicBezTo>
                  <a:cubicBezTo>
                    <a:pt x="12867" y="3604"/>
                    <a:pt x="12866" y="3588"/>
                    <a:pt x="12860" y="3574"/>
                  </a:cubicBezTo>
                  <a:cubicBezTo>
                    <a:pt x="12852" y="3559"/>
                    <a:pt x="12837" y="3548"/>
                    <a:pt x="12820" y="3547"/>
                  </a:cubicBezTo>
                  <a:cubicBezTo>
                    <a:pt x="12544" y="3493"/>
                    <a:pt x="12544" y="3493"/>
                    <a:pt x="12544" y="3493"/>
                  </a:cubicBezTo>
                  <a:cubicBezTo>
                    <a:pt x="12541" y="3492"/>
                    <a:pt x="12539" y="3491"/>
                    <a:pt x="12537" y="3491"/>
                  </a:cubicBezTo>
                  <a:cubicBezTo>
                    <a:pt x="12507" y="3485"/>
                    <a:pt x="12478" y="3505"/>
                    <a:pt x="12472" y="3535"/>
                  </a:cubicBezTo>
                  <a:cubicBezTo>
                    <a:pt x="12427" y="3662"/>
                    <a:pt x="12345" y="3772"/>
                    <a:pt x="12235" y="3850"/>
                  </a:cubicBezTo>
                  <a:cubicBezTo>
                    <a:pt x="12119" y="3929"/>
                    <a:pt x="11982" y="3970"/>
                    <a:pt x="11842" y="3966"/>
                  </a:cubicBezTo>
                  <a:cubicBezTo>
                    <a:pt x="11676" y="3972"/>
                    <a:pt x="11514" y="3915"/>
                    <a:pt x="11389" y="3806"/>
                  </a:cubicBezTo>
                  <a:cubicBezTo>
                    <a:pt x="11270" y="3698"/>
                    <a:pt x="11196" y="3548"/>
                    <a:pt x="11182" y="3388"/>
                  </a:cubicBezTo>
                  <a:cubicBezTo>
                    <a:pt x="11174" y="3236"/>
                    <a:pt x="11170" y="3098"/>
                    <a:pt x="11170" y="2974"/>
                  </a:cubicBezTo>
                  <a:cubicBezTo>
                    <a:pt x="11169" y="2972"/>
                    <a:pt x="11169" y="2970"/>
                    <a:pt x="11170" y="2968"/>
                  </a:cubicBezTo>
                  <a:cubicBezTo>
                    <a:pt x="11171" y="2956"/>
                    <a:pt x="11182" y="2948"/>
                    <a:pt x="11194" y="2950"/>
                  </a:cubicBezTo>
                  <a:close/>
                  <a:moveTo>
                    <a:pt x="11183" y="2155"/>
                  </a:moveTo>
                  <a:cubicBezTo>
                    <a:pt x="11196" y="1996"/>
                    <a:pt x="11267" y="1848"/>
                    <a:pt x="11383" y="1738"/>
                  </a:cubicBezTo>
                  <a:cubicBezTo>
                    <a:pt x="11383" y="1736"/>
                    <a:pt x="11383" y="1736"/>
                    <a:pt x="11383" y="1736"/>
                  </a:cubicBezTo>
                  <a:cubicBezTo>
                    <a:pt x="11504" y="1628"/>
                    <a:pt x="11663" y="1571"/>
                    <a:pt x="11826" y="1579"/>
                  </a:cubicBezTo>
                  <a:cubicBezTo>
                    <a:pt x="11986" y="1573"/>
                    <a:pt x="12143" y="1631"/>
                    <a:pt x="12261" y="1741"/>
                  </a:cubicBezTo>
                  <a:cubicBezTo>
                    <a:pt x="12376" y="1852"/>
                    <a:pt x="12447" y="2001"/>
                    <a:pt x="12461" y="2161"/>
                  </a:cubicBezTo>
                  <a:cubicBezTo>
                    <a:pt x="12477" y="2321"/>
                    <a:pt x="12485" y="2459"/>
                    <a:pt x="12485" y="2575"/>
                  </a:cubicBezTo>
                  <a:cubicBezTo>
                    <a:pt x="12485" y="2577"/>
                    <a:pt x="12485" y="2579"/>
                    <a:pt x="12485" y="2581"/>
                  </a:cubicBezTo>
                  <a:cubicBezTo>
                    <a:pt x="12483" y="2592"/>
                    <a:pt x="12472" y="2600"/>
                    <a:pt x="12461" y="2599"/>
                  </a:cubicBezTo>
                  <a:cubicBezTo>
                    <a:pt x="11195" y="2599"/>
                    <a:pt x="11195" y="2599"/>
                    <a:pt x="11195" y="2599"/>
                  </a:cubicBezTo>
                  <a:cubicBezTo>
                    <a:pt x="11193" y="2599"/>
                    <a:pt x="11191" y="2599"/>
                    <a:pt x="11189" y="2599"/>
                  </a:cubicBezTo>
                  <a:cubicBezTo>
                    <a:pt x="11177" y="2597"/>
                    <a:pt x="11169" y="2586"/>
                    <a:pt x="11171" y="2575"/>
                  </a:cubicBezTo>
                  <a:cubicBezTo>
                    <a:pt x="11171" y="2463"/>
                    <a:pt x="11175" y="2323"/>
                    <a:pt x="11183" y="2155"/>
                  </a:cubicBezTo>
                  <a:close/>
                </a:path>
              </a:pathLst>
            </a:custGeom>
            <a:solidFill>
              <a:srgbClr val="FF84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4" name="Freeform 6" hidden="1">
              <a:extLst>
                <a:ext uri="{FF2B5EF4-FFF2-40B4-BE49-F238E27FC236}">
                  <a16:creationId xmlns:a16="http://schemas.microsoft.com/office/drawing/2014/main" id="{077D2152-A4E4-41D4-97EE-EE65A08EE5C1}"/>
                </a:ext>
              </a:extLst>
            </p:cNvPr>
            <p:cNvSpPr>
              <a:spLocks noSelect="1"/>
            </p:cNvSpPr>
            <p:nvPr userDrawn="1"/>
          </p:nvSpPr>
          <p:spPr bwMode="gray">
            <a:xfrm>
              <a:off x="26" y="0"/>
              <a:ext cx="7628" cy="2410"/>
            </a:xfrm>
            <a:custGeom>
              <a:avLst/>
              <a:gdLst>
                <a:gd name="T0" fmla="*/ 4254 w 26062"/>
                <a:gd name="T1" fmla="*/ 5779 h 8233"/>
                <a:gd name="T2" fmla="*/ 2545 w 26062"/>
                <a:gd name="T3" fmla="*/ 5622 h 8233"/>
                <a:gd name="T4" fmla="*/ 4332 w 26062"/>
                <a:gd name="T5" fmla="*/ 4620 h 8233"/>
                <a:gd name="T6" fmla="*/ 2362 w 26062"/>
                <a:gd name="T7" fmla="*/ 2137 h 8233"/>
                <a:gd name="T8" fmla="*/ 2519 w 26062"/>
                <a:gd name="T9" fmla="*/ 6539 h 8233"/>
                <a:gd name="T10" fmla="*/ 3199 w 26062"/>
                <a:gd name="T11" fmla="*/ 3791 h 8233"/>
                <a:gd name="T12" fmla="*/ 2362 w 26062"/>
                <a:gd name="T13" fmla="*/ 3050 h 8233"/>
                <a:gd name="T14" fmla="*/ 7330 w 26062"/>
                <a:gd name="T15" fmla="*/ 2136 h 8233"/>
                <a:gd name="T16" fmla="*/ 8308 w 26062"/>
                <a:gd name="T17" fmla="*/ 3688 h 8233"/>
                <a:gd name="T18" fmla="*/ 6190 w 26062"/>
                <a:gd name="T19" fmla="*/ 4342 h 8233"/>
                <a:gd name="T20" fmla="*/ 8369 w 26062"/>
                <a:gd name="T21" fmla="*/ 4933 h 8233"/>
                <a:gd name="T22" fmla="*/ 7322 w 26062"/>
                <a:gd name="T23" fmla="*/ 6538 h 8233"/>
                <a:gd name="T24" fmla="*/ 11244 w 26062"/>
                <a:gd name="T25" fmla="*/ 6450 h 8233"/>
                <a:gd name="T26" fmla="*/ 10113 w 26062"/>
                <a:gd name="T27" fmla="*/ 2222 h 8233"/>
                <a:gd name="T28" fmla="*/ 11202 w 26062"/>
                <a:gd name="T29" fmla="*/ 2650 h 8233"/>
                <a:gd name="T30" fmla="*/ 12815 w 26062"/>
                <a:gd name="T31" fmla="*/ 2170 h 8233"/>
                <a:gd name="T32" fmla="*/ 12273 w 26062"/>
                <a:gd name="T33" fmla="*/ 3181 h 8233"/>
                <a:gd name="T34" fmla="*/ 11244 w 26062"/>
                <a:gd name="T35" fmla="*/ 6450 h 8233"/>
                <a:gd name="T36" fmla="*/ 16517 w 26062"/>
                <a:gd name="T37" fmla="*/ 6110 h 8233"/>
                <a:gd name="T38" fmla="*/ 17607 w 26062"/>
                <a:gd name="T39" fmla="*/ 6450 h 8233"/>
                <a:gd name="T40" fmla="*/ 16517 w 26062"/>
                <a:gd name="T41" fmla="*/ 2222 h 8233"/>
                <a:gd name="T42" fmla="*/ 15280 w 26062"/>
                <a:gd name="T43" fmla="*/ 2135 h 8233"/>
                <a:gd name="T44" fmla="*/ 13745 w 26062"/>
                <a:gd name="T45" fmla="*/ 5822 h 8233"/>
                <a:gd name="T46" fmla="*/ 15427 w 26062"/>
                <a:gd name="T47" fmla="*/ 3181 h 8233"/>
                <a:gd name="T48" fmla="*/ 16473 w 26062"/>
                <a:gd name="T49" fmla="*/ 4968 h 8233"/>
                <a:gd name="T50" fmla="*/ 14337 w 26062"/>
                <a:gd name="T51" fmla="*/ 4341 h 8233"/>
                <a:gd name="T52" fmla="*/ 18740 w 26062"/>
                <a:gd name="T53" fmla="*/ 723 h 8233"/>
                <a:gd name="T54" fmla="*/ 20222 w 26062"/>
                <a:gd name="T55" fmla="*/ 723 h 8233"/>
                <a:gd name="T56" fmla="*/ 18740 w 26062"/>
                <a:gd name="T57" fmla="*/ 723 h 8233"/>
                <a:gd name="T58" fmla="*/ 20046 w 26062"/>
                <a:gd name="T59" fmla="*/ 2222 h 8233"/>
                <a:gd name="T60" fmla="*/ 18913 w 26062"/>
                <a:gd name="T61" fmla="*/ 6450 h 8233"/>
                <a:gd name="T62" fmla="*/ 23142 w 26062"/>
                <a:gd name="T63" fmla="*/ 6537 h 8233"/>
                <a:gd name="T64" fmla="*/ 24318 w 26062"/>
                <a:gd name="T65" fmla="*/ 6450 h 8233"/>
                <a:gd name="T66" fmla="*/ 25408 w 26062"/>
                <a:gd name="T67" fmla="*/ 261 h 8233"/>
                <a:gd name="T68" fmla="*/ 24275 w 26062"/>
                <a:gd name="T69" fmla="*/ 2528 h 8233"/>
                <a:gd name="T70" fmla="*/ 21006 w 26062"/>
                <a:gd name="T71" fmla="*/ 4340 h 8233"/>
                <a:gd name="T72" fmla="*/ 23142 w 26062"/>
                <a:gd name="T73" fmla="*/ 6537 h 8233"/>
                <a:gd name="T74" fmla="*/ 24275 w 26062"/>
                <a:gd name="T75" fmla="*/ 3704 h 8233"/>
                <a:gd name="T76" fmla="*/ 23255 w 26062"/>
                <a:gd name="T77" fmla="*/ 5492 h 8233"/>
                <a:gd name="T78" fmla="*/ 23229 w 26062"/>
                <a:gd name="T79" fmla="*/ 3181 h 8233"/>
                <a:gd name="T80" fmla="*/ 26062 w 26062"/>
                <a:gd name="T81" fmla="*/ 8233 h 8233"/>
                <a:gd name="T82" fmla="*/ 0 w 26062"/>
                <a:gd name="T83" fmla="*/ 7361 h 8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62" h="8233">
                  <a:moveTo>
                    <a:pt x="2519" y="6539"/>
                  </a:moveTo>
                  <a:cubicBezTo>
                    <a:pt x="3174" y="6539"/>
                    <a:pt x="3844" y="6267"/>
                    <a:pt x="4254" y="5779"/>
                  </a:cubicBezTo>
                  <a:cubicBezTo>
                    <a:pt x="3608" y="5134"/>
                    <a:pt x="3608" y="5134"/>
                    <a:pt x="3608" y="5134"/>
                  </a:cubicBezTo>
                  <a:cubicBezTo>
                    <a:pt x="3408" y="5352"/>
                    <a:pt x="3025" y="5622"/>
                    <a:pt x="2545" y="5622"/>
                  </a:cubicBezTo>
                  <a:cubicBezTo>
                    <a:pt x="1944" y="5622"/>
                    <a:pt x="1464" y="5212"/>
                    <a:pt x="1403" y="4620"/>
                  </a:cubicBezTo>
                  <a:cubicBezTo>
                    <a:pt x="4332" y="4620"/>
                    <a:pt x="4332" y="4620"/>
                    <a:pt x="4332" y="4620"/>
                  </a:cubicBezTo>
                  <a:cubicBezTo>
                    <a:pt x="4350" y="4513"/>
                    <a:pt x="4359" y="4405"/>
                    <a:pt x="4358" y="4297"/>
                  </a:cubicBezTo>
                  <a:cubicBezTo>
                    <a:pt x="4358" y="3122"/>
                    <a:pt x="3530" y="2137"/>
                    <a:pt x="2362" y="2137"/>
                  </a:cubicBezTo>
                  <a:cubicBezTo>
                    <a:pt x="1105" y="2137"/>
                    <a:pt x="305" y="3165"/>
                    <a:pt x="305" y="4342"/>
                  </a:cubicBezTo>
                  <a:cubicBezTo>
                    <a:pt x="305" y="5667"/>
                    <a:pt x="1255" y="6539"/>
                    <a:pt x="2519" y="6539"/>
                  </a:cubicBezTo>
                  <a:close/>
                  <a:moveTo>
                    <a:pt x="2362" y="3050"/>
                  </a:moveTo>
                  <a:cubicBezTo>
                    <a:pt x="2788" y="3050"/>
                    <a:pt x="3147" y="3368"/>
                    <a:pt x="3199" y="3791"/>
                  </a:cubicBezTo>
                  <a:cubicBezTo>
                    <a:pt x="1456" y="3791"/>
                    <a:pt x="1456" y="3791"/>
                    <a:pt x="1456" y="3791"/>
                  </a:cubicBezTo>
                  <a:cubicBezTo>
                    <a:pt x="1508" y="3408"/>
                    <a:pt x="1892" y="3050"/>
                    <a:pt x="2362" y="3050"/>
                  </a:cubicBezTo>
                  <a:close/>
                  <a:moveTo>
                    <a:pt x="5055" y="4342"/>
                  </a:moveTo>
                  <a:cubicBezTo>
                    <a:pt x="5055" y="3113"/>
                    <a:pt x="6040" y="2136"/>
                    <a:pt x="7330" y="2136"/>
                  </a:cubicBezTo>
                  <a:cubicBezTo>
                    <a:pt x="8062" y="2136"/>
                    <a:pt x="8716" y="2476"/>
                    <a:pt x="9108" y="2982"/>
                  </a:cubicBezTo>
                  <a:cubicBezTo>
                    <a:pt x="8308" y="3688"/>
                    <a:pt x="8308" y="3688"/>
                    <a:pt x="8308" y="3688"/>
                  </a:cubicBezTo>
                  <a:cubicBezTo>
                    <a:pt x="8082" y="3392"/>
                    <a:pt x="7742" y="3182"/>
                    <a:pt x="7332" y="3182"/>
                  </a:cubicBezTo>
                  <a:cubicBezTo>
                    <a:pt x="6678" y="3182"/>
                    <a:pt x="6190" y="3697"/>
                    <a:pt x="6190" y="4342"/>
                  </a:cubicBezTo>
                  <a:cubicBezTo>
                    <a:pt x="6190" y="5005"/>
                    <a:pt x="6670" y="5493"/>
                    <a:pt x="7358" y="5493"/>
                  </a:cubicBezTo>
                  <a:cubicBezTo>
                    <a:pt x="7820" y="5493"/>
                    <a:pt x="8186" y="5213"/>
                    <a:pt x="8369" y="4933"/>
                  </a:cubicBezTo>
                  <a:cubicBezTo>
                    <a:pt x="9239" y="5588"/>
                    <a:pt x="9239" y="5588"/>
                    <a:pt x="9239" y="5588"/>
                  </a:cubicBezTo>
                  <a:cubicBezTo>
                    <a:pt x="8742" y="6251"/>
                    <a:pt x="8115" y="6538"/>
                    <a:pt x="7322" y="6538"/>
                  </a:cubicBezTo>
                  <a:cubicBezTo>
                    <a:pt x="6014" y="6538"/>
                    <a:pt x="5055" y="5562"/>
                    <a:pt x="5055" y="4342"/>
                  </a:cubicBezTo>
                  <a:close/>
                  <a:moveTo>
                    <a:pt x="11244" y="6450"/>
                  </a:moveTo>
                  <a:cubicBezTo>
                    <a:pt x="10113" y="6450"/>
                    <a:pt x="10113" y="6450"/>
                    <a:pt x="10113" y="6450"/>
                  </a:cubicBezTo>
                  <a:cubicBezTo>
                    <a:pt x="10113" y="2222"/>
                    <a:pt x="10113" y="2222"/>
                    <a:pt x="10113" y="2222"/>
                  </a:cubicBezTo>
                  <a:cubicBezTo>
                    <a:pt x="11202" y="2222"/>
                    <a:pt x="11202" y="2222"/>
                    <a:pt x="11202" y="2222"/>
                  </a:cubicBezTo>
                  <a:cubicBezTo>
                    <a:pt x="11202" y="2650"/>
                    <a:pt x="11202" y="2650"/>
                    <a:pt x="11202" y="2650"/>
                  </a:cubicBezTo>
                  <a:cubicBezTo>
                    <a:pt x="11455" y="2336"/>
                    <a:pt x="11917" y="2135"/>
                    <a:pt x="12432" y="2135"/>
                  </a:cubicBezTo>
                  <a:cubicBezTo>
                    <a:pt x="12560" y="2136"/>
                    <a:pt x="12688" y="2148"/>
                    <a:pt x="12815" y="2170"/>
                  </a:cubicBezTo>
                  <a:cubicBezTo>
                    <a:pt x="12682" y="3225"/>
                    <a:pt x="12682" y="3225"/>
                    <a:pt x="12682" y="3225"/>
                  </a:cubicBezTo>
                  <a:cubicBezTo>
                    <a:pt x="12548" y="3193"/>
                    <a:pt x="12411" y="3178"/>
                    <a:pt x="12273" y="3181"/>
                  </a:cubicBezTo>
                  <a:cubicBezTo>
                    <a:pt x="11776" y="3181"/>
                    <a:pt x="11384" y="3538"/>
                    <a:pt x="11244" y="3791"/>
                  </a:cubicBezTo>
                  <a:lnTo>
                    <a:pt x="11244" y="6450"/>
                  </a:lnTo>
                  <a:close/>
                  <a:moveTo>
                    <a:pt x="15340" y="6537"/>
                  </a:moveTo>
                  <a:cubicBezTo>
                    <a:pt x="15772" y="6543"/>
                    <a:pt x="16190" y="6391"/>
                    <a:pt x="16517" y="6110"/>
                  </a:cubicBezTo>
                  <a:cubicBezTo>
                    <a:pt x="16517" y="6450"/>
                    <a:pt x="16517" y="6450"/>
                    <a:pt x="16517" y="6450"/>
                  </a:cubicBezTo>
                  <a:cubicBezTo>
                    <a:pt x="17607" y="6450"/>
                    <a:pt x="17607" y="6450"/>
                    <a:pt x="17607" y="6450"/>
                  </a:cubicBezTo>
                  <a:cubicBezTo>
                    <a:pt x="17607" y="2222"/>
                    <a:pt x="17607" y="2222"/>
                    <a:pt x="17607" y="2222"/>
                  </a:cubicBezTo>
                  <a:cubicBezTo>
                    <a:pt x="16517" y="2222"/>
                    <a:pt x="16517" y="2222"/>
                    <a:pt x="16517" y="2222"/>
                  </a:cubicBezTo>
                  <a:cubicBezTo>
                    <a:pt x="16517" y="2562"/>
                    <a:pt x="16517" y="2562"/>
                    <a:pt x="16517" y="2562"/>
                  </a:cubicBezTo>
                  <a:cubicBezTo>
                    <a:pt x="16167" y="2281"/>
                    <a:pt x="15729" y="2130"/>
                    <a:pt x="15280" y="2135"/>
                  </a:cubicBezTo>
                  <a:cubicBezTo>
                    <a:pt x="14129" y="2135"/>
                    <a:pt x="13205" y="3094"/>
                    <a:pt x="13205" y="4340"/>
                  </a:cubicBezTo>
                  <a:cubicBezTo>
                    <a:pt x="13202" y="4883"/>
                    <a:pt x="13394" y="5409"/>
                    <a:pt x="13745" y="5822"/>
                  </a:cubicBezTo>
                  <a:cubicBezTo>
                    <a:pt x="14120" y="6257"/>
                    <a:pt x="14713" y="6537"/>
                    <a:pt x="15340" y="6537"/>
                  </a:cubicBezTo>
                  <a:close/>
                  <a:moveTo>
                    <a:pt x="15427" y="3181"/>
                  </a:moveTo>
                  <a:cubicBezTo>
                    <a:pt x="15839" y="3180"/>
                    <a:pt x="16227" y="3374"/>
                    <a:pt x="16473" y="3704"/>
                  </a:cubicBezTo>
                  <a:cubicBezTo>
                    <a:pt x="16473" y="4968"/>
                    <a:pt x="16473" y="4968"/>
                    <a:pt x="16473" y="4968"/>
                  </a:cubicBezTo>
                  <a:cubicBezTo>
                    <a:pt x="16239" y="5299"/>
                    <a:pt x="15858" y="5495"/>
                    <a:pt x="15453" y="5492"/>
                  </a:cubicBezTo>
                  <a:cubicBezTo>
                    <a:pt x="14817" y="5492"/>
                    <a:pt x="14337" y="5004"/>
                    <a:pt x="14337" y="4341"/>
                  </a:cubicBezTo>
                  <a:cubicBezTo>
                    <a:pt x="14337" y="3730"/>
                    <a:pt x="14764" y="3181"/>
                    <a:pt x="15427" y="3181"/>
                  </a:cubicBezTo>
                  <a:close/>
                  <a:moveTo>
                    <a:pt x="18740" y="723"/>
                  </a:moveTo>
                  <a:cubicBezTo>
                    <a:pt x="18740" y="314"/>
                    <a:pt x="19073" y="0"/>
                    <a:pt x="19481" y="0"/>
                  </a:cubicBezTo>
                  <a:cubicBezTo>
                    <a:pt x="19890" y="0"/>
                    <a:pt x="20222" y="314"/>
                    <a:pt x="20222" y="723"/>
                  </a:cubicBezTo>
                  <a:cubicBezTo>
                    <a:pt x="20222" y="1133"/>
                    <a:pt x="19890" y="1447"/>
                    <a:pt x="19481" y="1447"/>
                  </a:cubicBezTo>
                  <a:cubicBezTo>
                    <a:pt x="19071" y="1447"/>
                    <a:pt x="18740" y="1133"/>
                    <a:pt x="18740" y="723"/>
                  </a:cubicBezTo>
                  <a:close/>
                  <a:moveTo>
                    <a:pt x="18913" y="2222"/>
                  </a:moveTo>
                  <a:cubicBezTo>
                    <a:pt x="20046" y="2222"/>
                    <a:pt x="20046" y="2222"/>
                    <a:pt x="20046" y="2222"/>
                  </a:cubicBezTo>
                  <a:cubicBezTo>
                    <a:pt x="20047" y="6450"/>
                    <a:pt x="20047" y="6450"/>
                    <a:pt x="20047" y="6450"/>
                  </a:cubicBezTo>
                  <a:cubicBezTo>
                    <a:pt x="18913" y="6450"/>
                    <a:pt x="18913" y="6450"/>
                    <a:pt x="18913" y="6450"/>
                  </a:cubicBezTo>
                  <a:lnTo>
                    <a:pt x="18913" y="2222"/>
                  </a:lnTo>
                  <a:close/>
                  <a:moveTo>
                    <a:pt x="23142" y="6537"/>
                  </a:moveTo>
                  <a:cubicBezTo>
                    <a:pt x="23573" y="6543"/>
                    <a:pt x="23991" y="6391"/>
                    <a:pt x="24318" y="6110"/>
                  </a:cubicBezTo>
                  <a:cubicBezTo>
                    <a:pt x="24318" y="6450"/>
                    <a:pt x="24318" y="6450"/>
                    <a:pt x="24318" y="6450"/>
                  </a:cubicBezTo>
                  <a:cubicBezTo>
                    <a:pt x="25408" y="6450"/>
                    <a:pt x="25408" y="6450"/>
                    <a:pt x="25408" y="6450"/>
                  </a:cubicBezTo>
                  <a:cubicBezTo>
                    <a:pt x="25408" y="261"/>
                    <a:pt x="25408" y="261"/>
                    <a:pt x="25408" y="261"/>
                  </a:cubicBezTo>
                  <a:cubicBezTo>
                    <a:pt x="24275" y="261"/>
                    <a:pt x="24275" y="261"/>
                    <a:pt x="24275" y="261"/>
                  </a:cubicBezTo>
                  <a:cubicBezTo>
                    <a:pt x="24275" y="2528"/>
                    <a:pt x="24275" y="2528"/>
                    <a:pt x="24275" y="2528"/>
                  </a:cubicBezTo>
                  <a:cubicBezTo>
                    <a:pt x="23944" y="2266"/>
                    <a:pt x="23543" y="2135"/>
                    <a:pt x="23081" y="2135"/>
                  </a:cubicBezTo>
                  <a:cubicBezTo>
                    <a:pt x="21930" y="2135"/>
                    <a:pt x="21006" y="3094"/>
                    <a:pt x="21006" y="4340"/>
                  </a:cubicBezTo>
                  <a:cubicBezTo>
                    <a:pt x="21003" y="4883"/>
                    <a:pt x="21195" y="5409"/>
                    <a:pt x="21546" y="5822"/>
                  </a:cubicBezTo>
                  <a:cubicBezTo>
                    <a:pt x="21921" y="6257"/>
                    <a:pt x="22514" y="6537"/>
                    <a:pt x="23142" y="6537"/>
                  </a:cubicBezTo>
                  <a:close/>
                  <a:moveTo>
                    <a:pt x="23229" y="3181"/>
                  </a:moveTo>
                  <a:cubicBezTo>
                    <a:pt x="23641" y="3180"/>
                    <a:pt x="24029" y="3374"/>
                    <a:pt x="24275" y="3704"/>
                  </a:cubicBezTo>
                  <a:cubicBezTo>
                    <a:pt x="24275" y="4969"/>
                    <a:pt x="24275" y="4969"/>
                    <a:pt x="24275" y="4969"/>
                  </a:cubicBezTo>
                  <a:cubicBezTo>
                    <a:pt x="24041" y="5299"/>
                    <a:pt x="23660" y="5495"/>
                    <a:pt x="23255" y="5492"/>
                  </a:cubicBezTo>
                  <a:cubicBezTo>
                    <a:pt x="22619" y="5492"/>
                    <a:pt x="22139" y="5004"/>
                    <a:pt x="22139" y="4341"/>
                  </a:cubicBezTo>
                  <a:cubicBezTo>
                    <a:pt x="22139" y="3730"/>
                    <a:pt x="22566" y="3181"/>
                    <a:pt x="23229" y="3181"/>
                  </a:cubicBezTo>
                  <a:close/>
                  <a:moveTo>
                    <a:pt x="26062" y="7361"/>
                  </a:moveTo>
                  <a:cubicBezTo>
                    <a:pt x="26062" y="8233"/>
                    <a:pt x="26062" y="8233"/>
                    <a:pt x="26062" y="8233"/>
                  </a:cubicBezTo>
                  <a:cubicBezTo>
                    <a:pt x="0" y="8233"/>
                    <a:pt x="0" y="8233"/>
                    <a:pt x="0" y="8233"/>
                  </a:cubicBezTo>
                  <a:cubicBezTo>
                    <a:pt x="0" y="7361"/>
                    <a:pt x="0" y="7361"/>
                    <a:pt x="0" y="7361"/>
                  </a:cubicBezTo>
                  <a:lnTo>
                    <a:pt x="26062" y="7361"/>
                  </a:lnTo>
                  <a:close/>
                </a:path>
              </a:pathLst>
            </a:custGeom>
            <a:solidFill>
              <a:srgbClr val="770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pic>
        <p:nvPicPr>
          <p:cNvPr id="4" name="Picture 3" descr="Logo&#10;&#10;Description automatically generated">
            <a:extLst>
              <a:ext uri="{FF2B5EF4-FFF2-40B4-BE49-F238E27FC236}">
                <a16:creationId xmlns:a16="http://schemas.microsoft.com/office/drawing/2014/main" id="{422886DA-3B5A-6D6C-361D-59DB5F9B497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5181" y="6015832"/>
            <a:ext cx="1076225" cy="675156"/>
          </a:xfrm>
          <a:prstGeom prst="rect">
            <a:avLst/>
          </a:prstGeom>
        </p:spPr>
      </p:pic>
      <p:sp>
        <p:nvSpPr>
          <p:cNvPr id="22" name="Name and date 6  [PHJU] (JU-Free)">
            <a:extLst>
              <a:ext uri="{FF2B5EF4-FFF2-40B4-BE49-F238E27FC236}">
                <a16:creationId xmlns:a16="http://schemas.microsoft.com/office/drawing/2014/main" id="{002C4837-30B8-4EEB-8031-C2AB275B98A1}"/>
              </a:ext>
            </a:extLst>
          </p:cNvPr>
          <p:cNvSpPr>
            <a:spLocks noGrp="1"/>
          </p:cNvSpPr>
          <p:nvPr>
            <p:ph type="body" sz="quarter" idx="10" hasCustomPrompt="1"/>
          </p:nvPr>
        </p:nvSpPr>
        <p:spPr bwMode="gray">
          <a:xfrm>
            <a:off x="453240" y="4599489"/>
            <a:ext cx="5300091" cy="453262"/>
          </a:xfrm>
        </p:spPr>
        <p:txBody>
          <a:bodyPr anchor="ctr"/>
          <a:lstStyle>
            <a:lvl1pPr marL="0" indent="0">
              <a:buFontTx/>
              <a:buNone/>
              <a:defRPr sz="1400">
                <a:solidFill>
                  <a:schemeClr val="tx1"/>
                </a:solidFill>
              </a:defRPr>
            </a:lvl1pPr>
            <a:lvl2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2pPr>
            <a:lvl3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3pPr>
            <a:lvl4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4pPr>
            <a:lvl5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5pPr>
            <a:lvl6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6pPr>
            <a:lvl7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7pPr>
            <a:lvl8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8pPr>
            <a:lvl9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9pPr>
          </a:lstStyle>
          <a:p>
            <a:pPr lvl="0"/>
            <a:r>
              <a:rPr lang="en-GB" noProof="0" dirty="0"/>
              <a:t>[Presenter name and title]</a:t>
            </a:r>
          </a:p>
        </p:txBody>
      </p:sp>
      <p:sp>
        <p:nvSpPr>
          <p:cNvPr id="6" name="Name and date 6  [PHJU] (JU-Free)">
            <a:extLst>
              <a:ext uri="{FF2B5EF4-FFF2-40B4-BE49-F238E27FC236}">
                <a16:creationId xmlns:a16="http://schemas.microsoft.com/office/drawing/2014/main" id="{79C7A7F7-D9CB-C7A2-B078-2A62A689A938}"/>
              </a:ext>
            </a:extLst>
          </p:cNvPr>
          <p:cNvSpPr>
            <a:spLocks noGrp="1"/>
          </p:cNvSpPr>
          <p:nvPr>
            <p:ph type="body" sz="quarter" idx="11" hasCustomPrompt="1"/>
          </p:nvPr>
        </p:nvSpPr>
        <p:spPr bwMode="gray">
          <a:xfrm>
            <a:off x="453239" y="5238532"/>
            <a:ext cx="5300091" cy="339606"/>
          </a:xfrm>
        </p:spPr>
        <p:txBody>
          <a:bodyPr anchor="ctr"/>
          <a:lstStyle>
            <a:lvl1pPr marL="0" indent="0">
              <a:buFontTx/>
              <a:buNone/>
              <a:defRPr sz="1400">
                <a:solidFill>
                  <a:schemeClr val="tx1"/>
                </a:solidFill>
              </a:defRPr>
            </a:lvl1pPr>
            <a:lvl2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2pPr>
            <a:lvl3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3pPr>
            <a:lvl4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4pPr>
            <a:lvl5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5pPr>
            <a:lvl6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6pPr>
            <a:lvl7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7pPr>
            <a:lvl8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8pPr>
            <a:lvl9pPr marL="0" marR="0" indent="0" algn="l" fontAlgn="auto">
              <a:lnSpc>
                <a:spcPct val="107000"/>
              </a:lnSpc>
              <a:spcBef>
                <a:spcPts val="0"/>
              </a:spcBef>
              <a:spcAft>
                <a:spcPts val="0"/>
              </a:spcAft>
              <a:buFontTx/>
              <a:buNone/>
              <a:defRPr kumimoji="0" sz="1300" b="0" i="0" u="none" baseline="0">
                <a:solidFill>
                  <a:schemeClr val="tx1">
                    <a:lumMod val="100000"/>
                  </a:schemeClr>
                </a:solidFill>
                <a:latin typeface="Arial" panose="020B0604020202020204" pitchFamily="34" charset="0"/>
              </a:defRPr>
            </a:lvl9pPr>
          </a:lstStyle>
          <a:p>
            <a:pPr lvl="0"/>
            <a:r>
              <a:rPr lang="en-GB" noProof="0" dirty="0"/>
              <a:t>[DD MMM YYYY]</a:t>
            </a:r>
          </a:p>
        </p:txBody>
      </p:sp>
      <p:sp>
        <p:nvSpPr>
          <p:cNvPr id="7" name="Date Placeholder 6" hidden="1">
            <a:extLst>
              <a:ext uri="{FF2B5EF4-FFF2-40B4-BE49-F238E27FC236}">
                <a16:creationId xmlns:a16="http://schemas.microsoft.com/office/drawing/2014/main" id="{1CD23B23-0625-1FF5-0A16-5CA15F1D8B8A}"/>
              </a:ext>
            </a:extLst>
          </p:cNvPr>
          <p:cNvSpPr>
            <a:spLocks noGrp="1"/>
          </p:cNvSpPr>
          <p:nvPr>
            <p:ph type="dt" sz="half" idx="12"/>
          </p:nvPr>
        </p:nvSpPr>
        <p:spPr/>
        <p:txBody>
          <a:bodyPr/>
          <a:lstStyle/>
          <a:p>
            <a:endParaRPr lang="en-GB" dirty="0"/>
          </a:p>
        </p:txBody>
      </p:sp>
      <p:sp>
        <p:nvSpPr>
          <p:cNvPr id="9" name="Footer Placeholder 8" hidden="1">
            <a:extLst>
              <a:ext uri="{FF2B5EF4-FFF2-40B4-BE49-F238E27FC236}">
                <a16:creationId xmlns:a16="http://schemas.microsoft.com/office/drawing/2014/main" id="{AA7E6424-FD83-25DA-9A4F-DE930930C57C}"/>
              </a:ext>
            </a:extLst>
          </p:cNvPr>
          <p:cNvSpPr>
            <a:spLocks noGrp="1"/>
          </p:cNvSpPr>
          <p:nvPr>
            <p:ph type="ftr" sz="quarter" idx="13"/>
          </p:nvPr>
        </p:nvSpPr>
        <p:spPr/>
        <p:txBody>
          <a:bodyPr/>
          <a:lstStyle/>
          <a:p>
            <a:endParaRPr lang="en-GB" dirty="0"/>
          </a:p>
        </p:txBody>
      </p:sp>
      <p:pic>
        <p:nvPicPr>
          <p:cNvPr id="5" name="Funded by" descr="Graphical user interface, text&#10;&#10;Description automatically generated">
            <a:extLst>
              <a:ext uri="{FF2B5EF4-FFF2-40B4-BE49-F238E27FC236}">
                <a16:creationId xmlns:a16="http://schemas.microsoft.com/office/drawing/2014/main" id="{71E01D73-CA7F-F004-E3E6-005E5CD95C5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2089474" y="6101329"/>
            <a:ext cx="2174806" cy="454596"/>
          </a:xfrm>
          <a:prstGeom prst="rect">
            <a:avLst/>
          </a:prstGeom>
        </p:spPr>
      </p:pic>
    </p:spTree>
    <p:extLst>
      <p:ext uri="{BB962C8B-B14F-4D97-AF65-F5344CB8AC3E}">
        <p14:creationId xmlns:p14="http://schemas.microsoft.com/office/powerpoint/2010/main" val="782560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Burgundy header, subtitle,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80770D-39DA-C163-C2B3-11EF5AAA0D2B}"/>
              </a:ext>
            </a:extLst>
          </p:cNvPr>
          <p:cNvSpPr/>
          <p:nvPr userDrawn="1"/>
        </p:nvSpPr>
        <p:spPr>
          <a:xfrm>
            <a:off x="0" y="0"/>
            <a:ext cx="12192000" cy="1938240"/>
          </a:xfrm>
          <a:prstGeom prst="rect">
            <a:avLst/>
          </a:prstGeom>
          <a:solidFill>
            <a:srgbClr val="770F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PHJU]">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p:txBody>
          <a:bodyPr/>
          <a:lstStyle>
            <a:lvl1pPr>
              <a:defRPr>
                <a:solidFill>
                  <a:schemeClr val="bg1"/>
                </a:solidFill>
              </a:defRPr>
            </a:lvl1pPr>
          </a:lstStyle>
          <a:p>
            <a:r>
              <a:rPr lang="en-GB" dirty="0"/>
              <a:t>[Title]</a:t>
            </a:r>
          </a:p>
        </p:txBody>
      </p:sp>
      <p:sp>
        <p:nvSpPr>
          <p:cNvPr id="5" name="Subtitle 2  [PHJU] (JU-Free)">
            <a:extLst>
              <a:ext uri="{FF2B5EF4-FFF2-40B4-BE49-F238E27FC236}">
                <a16:creationId xmlns:a16="http://schemas.microsoft.com/office/drawing/2014/main" id="{A362A65A-7D39-4BFB-A244-7BB1143A1447}"/>
              </a:ext>
            </a:extLst>
          </p:cNvPr>
          <p:cNvSpPr>
            <a:spLocks noGrp="1"/>
          </p:cNvSpPr>
          <p:nvPr>
            <p:ph type="body" sz="quarter" idx="13" hasCustomPrompt="1"/>
          </p:nvPr>
        </p:nvSpPr>
        <p:spPr bwMode="gray">
          <a:xfrm>
            <a:off x="443408" y="2164591"/>
            <a:ext cx="9098943" cy="696913"/>
          </a:xfrm>
        </p:spPr>
        <p:txBody>
          <a:bodyPr/>
          <a:lstStyle>
            <a:lvl1pPr marL="0" indent="0">
              <a:lnSpc>
                <a:spcPct val="100000"/>
              </a:lnSpc>
              <a:buNone/>
              <a:defRPr sz="22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dirty="0"/>
              <a:t>[Subtitle (max. 2 lines)]</a:t>
            </a:r>
          </a:p>
          <a:p>
            <a:pPr lvl="0"/>
            <a:r>
              <a:rPr lang="en-GB" dirty="0"/>
              <a:t>JU-LEVEL1=Subtitle</a:t>
            </a:r>
          </a:p>
        </p:txBody>
      </p:sp>
      <p:sp>
        <p:nvSpPr>
          <p:cNvPr id="3" name="Content Placeholder 3  [PHJU] (JU-Free)"/>
          <p:cNvSpPr>
            <a:spLocks noGrp="1"/>
          </p:cNvSpPr>
          <p:nvPr>
            <p:ph idx="1" hasCustomPrompt="1"/>
          </p:nvPr>
        </p:nvSpPr>
        <p:spPr bwMode="gray">
          <a:xfrm>
            <a:off x="443407" y="3207223"/>
            <a:ext cx="9098944" cy="2572253"/>
          </a:xfrm>
        </p:spPr>
        <p:txBody>
          <a:bodyPr/>
          <a:lstStyle>
            <a:lvl1pPr>
              <a:defRPr baseline="0"/>
            </a:lvl1pPr>
            <a:lvl3pPr marL="1073150" indent="-361950">
              <a:tabLst/>
              <a:defRPr/>
            </a:lvl3pPr>
            <a:lvl5pPr>
              <a:defRPr/>
            </a:lvl5pPr>
          </a:lstStyle>
          <a:p>
            <a:pPr lvl="0"/>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a:p>
            <a:pPr lvl="3"/>
            <a:endParaRPr lang="en-GB" dirty="0"/>
          </a:p>
        </p:txBody>
      </p:sp>
      <p:sp>
        <p:nvSpPr>
          <p:cNvPr id="11" name="Slide Number Placeholder 4">
            <a:extLst>
              <a:ext uri="{FF2B5EF4-FFF2-40B4-BE49-F238E27FC236}">
                <a16:creationId xmlns:a16="http://schemas.microsoft.com/office/drawing/2014/main" id="{8021EA47-1136-40DD-9073-BD5CC2277CEE}"/>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Tree>
    <p:extLst>
      <p:ext uri="{BB962C8B-B14F-4D97-AF65-F5344CB8AC3E}">
        <p14:creationId xmlns:p14="http://schemas.microsoft.com/office/powerpoint/2010/main" val="2262544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urgundy header, subtitle, two textboxe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00B09EC-E8F8-436F-CA81-E6EC3F058014}"/>
              </a:ext>
            </a:extLst>
          </p:cNvPr>
          <p:cNvSpPr/>
          <p:nvPr userDrawn="1"/>
        </p:nvSpPr>
        <p:spPr>
          <a:xfrm>
            <a:off x="0" y="0"/>
            <a:ext cx="12192000" cy="1938240"/>
          </a:xfrm>
          <a:prstGeom prst="rect">
            <a:avLst/>
          </a:prstGeom>
          <a:solidFill>
            <a:srgbClr val="770F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Content Placeholder 4  [PHJU] (JU-Free)">
            <a:extLst>
              <a:ext uri="{FF2B5EF4-FFF2-40B4-BE49-F238E27FC236}">
                <a16:creationId xmlns:a16="http://schemas.microsoft.com/office/drawing/2014/main" id="{02C4DEE7-BADD-F89E-689B-C78C94C9B717}"/>
              </a:ext>
            </a:extLst>
          </p:cNvPr>
          <p:cNvSpPr>
            <a:spLocks noGrp="1"/>
          </p:cNvSpPr>
          <p:nvPr>
            <p:ph idx="17" hasCustomPrompt="1"/>
          </p:nvPr>
        </p:nvSpPr>
        <p:spPr bwMode="gray">
          <a:xfrm>
            <a:off x="443408" y="3176818"/>
            <a:ext cx="4320000" cy="2640886"/>
          </a:xfrm>
        </p:spPr>
        <p:txBody>
          <a:bodyPr/>
          <a:lstStyle>
            <a:lvl1pPr>
              <a:defRPr baseline="0">
                <a:solidFill>
                  <a:schemeClr val="tx1"/>
                </a:solidFill>
              </a:defRPr>
            </a:lvl1pPr>
            <a:lvl2pPr>
              <a:defRPr>
                <a:solidFill>
                  <a:schemeClr val="tx1"/>
                </a:solidFill>
              </a:defRPr>
            </a:lvl2pPr>
            <a:lvl3pPr marL="1073150" indent="-354013">
              <a:buFont typeface="Arial" panose="020B0604020202020204" pitchFamily="34" charset="0"/>
              <a:buChar char="•"/>
              <a:tabLst/>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stStyle>
          <a:p>
            <a:pPr lvl="4"/>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p:txBody>
      </p:sp>
      <p:sp>
        <p:nvSpPr>
          <p:cNvPr id="11" name="Title 1 [PHJU]">
            <a:extLst>
              <a:ext uri="{FF2B5EF4-FFF2-40B4-BE49-F238E27FC236}">
                <a16:creationId xmlns:a16="http://schemas.microsoft.com/office/drawing/2014/main" id="{C56C0CB3-38F5-4F98-A320-D7A32983E887}"/>
              </a:ext>
            </a:extLst>
          </p:cNvPr>
          <p:cNvSpPr>
            <a:spLocks noGrp="1" noSelect="1"/>
          </p:cNvSpPr>
          <p:nvPr>
            <p:ph type="title" hasCustomPrompt="1"/>
          </p:nvPr>
        </p:nvSpPr>
        <p:spPr bwMode="gray">
          <a:xfrm>
            <a:off x="443520" y="432000"/>
            <a:ext cx="9099000" cy="1296720"/>
          </a:xfrm>
        </p:spPr>
        <p:txBody>
          <a:bodyPr/>
          <a:lstStyle>
            <a:lvl1pPr>
              <a:defRPr>
                <a:solidFill>
                  <a:schemeClr val="bg1"/>
                </a:solidFill>
              </a:defRPr>
            </a:lvl1pPr>
          </a:lstStyle>
          <a:p>
            <a:r>
              <a:rPr lang="en-GB" dirty="0"/>
              <a:t>[Title]</a:t>
            </a:r>
          </a:p>
        </p:txBody>
      </p:sp>
      <p:sp>
        <p:nvSpPr>
          <p:cNvPr id="6" name="Subtitle 4  [PHJU] (JU-Free)">
            <a:extLst>
              <a:ext uri="{FF2B5EF4-FFF2-40B4-BE49-F238E27FC236}">
                <a16:creationId xmlns:a16="http://schemas.microsoft.com/office/drawing/2014/main" id="{7AD1539E-7BFB-44EA-9307-B9D576EB2CCE}"/>
              </a:ext>
            </a:extLst>
          </p:cNvPr>
          <p:cNvSpPr>
            <a:spLocks noGrp="1"/>
          </p:cNvSpPr>
          <p:nvPr>
            <p:ph type="body" sz="quarter" idx="13" hasCustomPrompt="1"/>
          </p:nvPr>
        </p:nvSpPr>
        <p:spPr bwMode="gray">
          <a:xfrm>
            <a:off x="443408" y="2155812"/>
            <a:ext cx="9098943" cy="696913"/>
          </a:xfrm>
        </p:spPr>
        <p:txBody>
          <a:bodyPr/>
          <a:lstStyle>
            <a:lvl1pPr marL="0" indent="0">
              <a:lnSpc>
                <a:spcPct val="100000"/>
              </a:lnSpc>
              <a:buNone/>
              <a:defRPr sz="22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dirty="0"/>
              <a:t>[Subtitle (max. 2 lines)]</a:t>
            </a:r>
          </a:p>
          <a:p>
            <a:pPr lvl="0"/>
            <a:r>
              <a:rPr lang="en-GB" dirty="0"/>
              <a:t>JU-LEVEL1=Subtitle</a:t>
            </a:r>
          </a:p>
        </p:txBody>
      </p:sp>
      <p:sp>
        <p:nvSpPr>
          <p:cNvPr id="12" name="Slide Number Placeholder 5">
            <a:extLst>
              <a:ext uri="{FF2B5EF4-FFF2-40B4-BE49-F238E27FC236}">
                <a16:creationId xmlns:a16="http://schemas.microsoft.com/office/drawing/2014/main" id="{B5DE0A74-1DFE-46BA-BBEB-1B2416F7D061}"/>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
        <p:nvSpPr>
          <p:cNvPr id="7" name="***Content Placeholder 4  [PHJU] (JU-Free)">
            <a:extLst>
              <a:ext uri="{FF2B5EF4-FFF2-40B4-BE49-F238E27FC236}">
                <a16:creationId xmlns:a16="http://schemas.microsoft.com/office/drawing/2014/main" id="{DF4201C1-1A88-8762-79E0-4CBAE3D52284}"/>
              </a:ext>
            </a:extLst>
          </p:cNvPr>
          <p:cNvSpPr>
            <a:spLocks noGrp="1"/>
          </p:cNvSpPr>
          <p:nvPr>
            <p:ph idx="18" hasCustomPrompt="1"/>
          </p:nvPr>
        </p:nvSpPr>
        <p:spPr bwMode="gray">
          <a:xfrm>
            <a:off x="5222351" y="3176817"/>
            <a:ext cx="4320000" cy="2640886"/>
          </a:xfrm>
        </p:spPr>
        <p:txBody>
          <a:bodyPr/>
          <a:lstStyle>
            <a:lvl1pPr>
              <a:defRPr baseline="0">
                <a:solidFill>
                  <a:schemeClr val="tx1"/>
                </a:solidFill>
              </a:defRPr>
            </a:lvl1pPr>
            <a:lvl2pPr>
              <a:defRPr>
                <a:solidFill>
                  <a:schemeClr val="tx1"/>
                </a:solidFill>
              </a:defRPr>
            </a:lvl2pPr>
            <a:lvl3pPr marL="1073150" indent="-354013">
              <a:buFont typeface="Arial" panose="020B0604020202020204" pitchFamily="34" charset="0"/>
              <a:buChar char="•"/>
              <a:tabLst/>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stStyle>
          <a:p>
            <a:pPr lvl="4"/>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p:txBody>
      </p:sp>
    </p:spTree>
    <p:extLst>
      <p:ext uri="{BB962C8B-B14F-4D97-AF65-F5344CB8AC3E}">
        <p14:creationId xmlns:p14="http://schemas.microsoft.com/office/powerpoint/2010/main" val="40950989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Burgundy header, text and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80770D-39DA-C163-C2B3-11EF5AAA0D2B}"/>
              </a:ext>
            </a:extLst>
          </p:cNvPr>
          <p:cNvSpPr/>
          <p:nvPr userDrawn="1"/>
        </p:nvSpPr>
        <p:spPr>
          <a:xfrm>
            <a:off x="0" y="0"/>
            <a:ext cx="12192000" cy="1938240"/>
          </a:xfrm>
          <a:prstGeom prst="rect">
            <a:avLst/>
          </a:prstGeom>
          <a:solidFill>
            <a:srgbClr val="770F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PHJU]">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p:txBody>
          <a:bodyPr/>
          <a:lstStyle>
            <a:lvl1pPr>
              <a:defRPr>
                <a:solidFill>
                  <a:schemeClr val="bg1"/>
                </a:solidFill>
              </a:defRPr>
            </a:lvl1pPr>
          </a:lstStyle>
          <a:p>
            <a:r>
              <a:rPr lang="en-GB" dirty="0"/>
              <a:t>[Title]</a:t>
            </a:r>
          </a:p>
        </p:txBody>
      </p:sp>
      <p:sp>
        <p:nvSpPr>
          <p:cNvPr id="11" name="Slide Number Placeholder 4">
            <a:extLst>
              <a:ext uri="{FF2B5EF4-FFF2-40B4-BE49-F238E27FC236}">
                <a16:creationId xmlns:a16="http://schemas.microsoft.com/office/drawing/2014/main" id="{8021EA47-1136-40DD-9073-BD5CC2277CEE}"/>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
        <p:nvSpPr>
          <p:cNvPr id="14" name="Content Placeholder 3  [PHJU] (JU-Free)">
            <a:extLst>
              <a:ext uri="{FF2B5EF4-FFF2-40B4-BE49-F238E27FC236}">
                <a16:creationId xmlns:a16="http://schemas.microsoft.com/office/drawing/2014/main" id="{AF774687-02E6-C005-2B78-A47CC9F02DEE}"/>
              </a:ext>
            </a:extLst>
          </p:cNvPr>
          <p:cNvSpPr>
            <a:spLocks noGrp="1"/>
          </p:cNvSpPr>
          <p:nvPr>
            <p:ph idx="1" hasCustomPrompt="1"/>
          </p:nvPr>
        </p:nvSpPr>
        <p:spPr bwMode="gray">
          <a:xfrm>
            <a:off x="443407" y="2370319"/>
            <a:ext cx="5652593" cy="3409158"/>
          </a:xfrm>
        </p:spPr>
        <p:txBody>
          <a:bodyPr/>
          <a:lstStyle>
            <a:lvl1pPr>
              <a:defRPr baseline="0"/>
            </a:lvl1pPr>
            <a:lvl3pPr marL="1073150" indent="-361950">
              <a:tabLst/>
              <a:defRPr/>
            </a:lvl3pPr>
            <a:lvl5pPr>
              <a:defRPr/>
            </a:lvl5pPr>
          </a:lstStyle>
          <a:p>
            <a:pPr lvl="0"/>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a:p>
            <a:pPr lvl="3"/>
            <a:endParaRPr lang="en-GB" dirty="0"/>
          </a:p>
        </p:txBody>
      </p:sp>
      <p:sp>
        <p:nvSpPr>
          <p:cNvPr id="15" name="Content Placeholder 3  [PHJU] (JU-Free)">
            <a:extLst>
              <a:ext uri="{FF2B5EF4-FFF2-40B4-BE49-F238E27FC236}">
                <a16:creationId xmlns:a16="http://schemas.microsoft.com/office/drawing/2014/main" id="{0F1C027B-3D96-273C-9C20-C0863FF27CFA}"/>
              </a:ext>
            </a:extLst>
          </p:cNvPr>
          <p:cNvSpPr>
            <a:spLocks noGrp="1"/>
          </p:cNvSpPr>
          <p:nvPr>
            <p:ph idx="17" hasCustomPrompt="1"/>
          </p:nvPr>
        </p:nvSpPr>
        <p:spPr bwMode="gray">
          <a:xfrm>
            <a:off x="7135090" y="1938239"/>
            <a:ext cx="5093696" cy="3841238"/>
          </a:xfrm>
        </p:spPr>
        <p:txBody>
          <a:bodyPr/>
          <a:lstStyle>
            <a:lvl1pPr marL="0" indent="0">
              <a:buNone/>
              <a:defRPr baseline="0"/>
            </a:lvl1pPr>
            <a:lvl3pPr marL="1073150" indent="-361950">
              <a:tabLst/>
              <a:defRPr/>
            </a:lvl3pPr>
            <a:lvl5pPr>
              <a:defRPr/>
            </a:lvl5pPr>
          </a:lstStyle>
          <a:p>
            <a:pPr lvl="0"/>
            <a:r>
              <a:rPr lang="en-GB" dirty="0"/>
              <a:t>[Click to insert an image or object]</a:t>
            </a:r>
          </a:p>
          <a:p>
            <a:pPr lvl="3"/>
            <a:endParaRPr lang="en-GB" dirty="0"/>
          </a:p>
        </p:txBody>
      </p:sp>
    </p:spTree>
    <p:extLst>
      <p:ext uri="{BB962C8B-B14F-4D97-AF65-F5344CB8AC3E}">
        <p14:creationId xmlns:p14="http://schemas.microsoft.com/office/powerpoint/2010/main" val="4118960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White background, imag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0B6F7-526F-1589-E955-EDF9B6EA9C0A}"/>
              </a:ext>
            </a:extLst>
          </p:cNvPr>
          <p:cNvSpPr>
            <a:spLocks noGrp="1"/>
          </p:cNvSpPr>
          <p:nvPr>
            <p:ph type="title" hasCustomPrompt="1"/>
          </p:nvPr>
        </p:nvSpPr>
        <p:spPr>
          <a:xfrm>
            <a:off x="443408" y="432079"/>
            <a:ext cx="6192919" cy="1296811"/>
          </a:xfrm>
        </p:spPr>
        <p:txBody>
          <a:bodyPr/>
          <a:lstStyle/>
          <a:p>
            <a:r>
              <a:rPr lang="en-GB" dirty="0"/>
              <a:t>[Title]</a:t>
            </a:r>
          </a:p>
        </p:txBody>
      </p:sp>
      <p:sp>
        <p:nvSpPr>
          <p:cNvPr id="3" name="Date Placeholder 2" hidden="1">
            <a:extLst>
              <a:ext uri="{FF2B5EF4-FFF2-40B4-BE49-F238E27FC236}">
                <a16:creationId xmlns:a16="http://schemas.microsoft.com/office/drawing/2014/main" id="{54593BD0-854E-F46C-6CE5-2F6D4C52A7C0}"/>
              </a:ext>
            </a:extLst>
          </p:cNvPr>
          <p:cNvSpPr>
            <a:spLocks noGrp="1"/>
          </p:cNvSpPr>
          <p:nvPr>
            <p:ph type="dt" sz="half" idx="10"/>
          </p:nvPr>
        </p:nvSpPr>
        <p:spPr/>
        <p:txBody>
          <a:bodyPr/>
          <a:lstStyle/>
          <a:p>
            <a:endParaRPr lang="en-GB" dirty="0"/>
          </a:p>
        </p:txBody>
      </p:sp>
      <p:sp>
        <p:nvSpPr>
          <p:cNvPr id="4" name="Footer Placeholder 3" hidden="1">
            <a:extLst>
              <a:ext uri="{FF2B5EF4-FFF2-40B4-BE49-F238E27FC236}">
                <a16:creationId xmlns:a16="http://schemas.microsoft.com/office/drawing/2014/main" id="{2DFA303D-7063-2AE8-8543-52F5AA0FB328}"/>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ABDED4CA-9852-7CE8-DA81-F16BB48D1800}"/>
              </a:ext>
            </a:extLst>
          </p:cNvPr>
          <p:cNvSpPr>
            <a:spLocks noGrp="1"/>
          </p:cNvSpPr>
          <p:nvPr>
            <p:ph type="sldNum" sz="quarter" idx="12"/>
          </p:nvPr>
        </p:nvSpPr>
        <p:spPr/>
        <p:txBody>
          <a:bodyPr/>
          <a:lstStyle/>
          <a:p>
            <a:pPr algn="r"/>
            <a:fld id="{8F18802B-E4C7-4B2D-B37A-6B7CC3C134EA}" type="slidenum">
              <a:rPr lang="en-GB" smtClean="0"/>
              <a:pPr algn="r"/>
              <a:t>‹#›</a:t>
            </a:fld>
            <a:endParaRPr lang="en-GB" dirty="0"/>
          </a:p>
        </p:txBody>
      </p:sp>
      <p:sp>
        <p:nvSpPr>
          <p:cNvPr id="6" name="Content Placeholder 3  [PHJU] (JU-Free)">
            <a:extLst>
              <a:ext uri="{FF2B5EF4-FFF2-40B4-BE49-F238E27FC236}">
                <a16:creationId xmlns:a16="http://schemas.microsoft.com/office/drawing/2014/main" id="{C7291C32-EE73-A9FF-96A9-A6B463C20504}"/>
              </a:ext>
            </a:extLst>
          </p:cNvPr>
          <p:cNvSpPr>
            <a:spLocks noGrp="1"/>
          </p:cNvSpPr>
          <p:nvPr>
            <p:ph idx="1" hasCustomPrompt="1"/>
          </p:nvPr>
        </p:nvSpPr>
        <p:spPr bwMode="gray">
          <a:xfrm>
            <a:off x="443408" y="2341418"/>
            <a:ext cx="6192919" cy="3438059"/>
          </a:xfrm>
        </p:spPr>
        <p:txBody>
          <a:bodyPr/>
          <a:lstStyle>
            <a:lvl1pPr>
              <a:defRPr baseline="0"/>
            </a:lvl1pPr>
            <a:lvl3pPr marL="1073150" indent="-361950">
              <a:tabLst/>
              <a:defRPr/>
            </a:lvl3pPr>
            <a:lvl5pPr>
              <a:defRPr/>
            </a:lvl5pPr>
          </a:lstStyle>
          <a:p>
            <a:pPr lvl="0"/>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a:p>
            <a:pPr lvl="3"/>
            <a:r>
              <a:rPr lang="en-GB" dirty="0"/>
              <a:t>JU-LEVEL4=Heading</a:t>
            </a:r>
          </a:p>
          <a:p>
            <a:pPr lvl="4"/>
            <a:r>
              <a:rPr lang="en-GB" dirty="0"/>
              <a:t>JU-LEVEL5=Body text</a:t>
            </a:r>
          </a:p>
          <a:p>
            <a:pPr lvl="5"/>
            <a:r>
              <a:rPr lang="en-GB" dirty="0"/>
              <a:t>JU-LEVEL6=Indent 1st level</a:t>
            </a:r>
          </a:p>
          <a:p>
            <a:pPr lvl="6"/>
            <a:r>
              <a:rPr lang="en-GB" dirty="0"/>
              <a:t>JU-LEVEL7=Indent 2nd level</a:t>
            </a:r>
          </a:p>
          <a:p>
            <a:pPr lvl="7"/>
            <a:r>
              <a:rPr lang="en-GB" dirty="0"/>
              <a:t>JU-LEVEL8=Indent 3rd level</a:t>
            </a:r>
          </a:p>
        </p:txBody>
      </p:sp>
      <p:sp>
        <p:nvSpPr>
          <p:cNvPr id="8" name="Content Placeholder 7">
            <a:extLst>
              <a:ext uri="{FF2B5EF4-FFF2-40B4-BE49-F238E27FC236}">
                <a16:creationId xmlns:a16="http://schemas.microsoft.com/office/drawing/2014/main" id="{9E7E9C75-117E-3A2B-0DF7-A23B4F79F46D}"/>
              </a:ext>
            </a:extLst>
          </p:cNvPr>
          <p:cNvSpPr>
            <a:spLocks noGrp="1"/>
          </p:cNvSpPr>
          <p:nvPr>
            <p:ph sz="quarter" idx="13" hasCustomPrompt="1"/>
          </p:nvPr>
        </p:nvSpPr>
        <p:spPr>
          <a:xfrm>
            <a:off x="6864350" y="0"/>
            <a:ext cx="5364436" cy="6858000"/>
          </a:xfrm>
        </p:spPr>
        <p:txBody>
          <a:bodyPr/>
          <a:lstStyle>
            <a:lvl1pPr marL="0" indent="0">
              <a:buNone/>
              <a:defRPr/>
            </a:lvl1pPr>
          </a:lstStyle>
          <a:p>
            <a:pPr lvl="0"/>
            <a:r>
              <a:rPr lang="en-GB" dirty="0"/>
              <a:t>Click to insert media</a:t>
            </a:r>
          </a:p>
        </p:txBody>
      </p:sp>
    </p:spTree>
    <p:extLst>
      <p:ext uri="{BB962C8B-B14F-4D97-AF65-F5344CB8AC3E}">
        <p14:creationId xmlns:p14="http://schemas.microsoft.com/office/powerpoint/2010/main" val="13976676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White background, subtitle, image">
    <p:spTree>
      <p:nvGrpSpPr>
        <p:cNvPr id="1" name=""/>
        <p:cNvGrpSpPr/>
        <p:nvPr/>
      </p:nvGrpSpPr>
      <p:grpSpPr>
        <a:xfrm>
          <a:off x="0" y="0"/>
          <a:ext cx="0" cy="0"/>
          <a:chOff x="0" y="0"/>
          <a:chExt cx="0" cy="0"/>
        </a:xfrm>
      </p:grpSpPr>
      <p:sp>
        <p:nvSpPr>
          <p:cNvPr id="2" name="Title 1 [PHJU]"/>
          <p:cNvSpPr>
            <a:spLocks noGrp="1" noSelect="1"/>
          </p:cNvSpPr>
          <p:nvPr>
            <p:ph type="title" hasCustomPrompt="1"/>
          </p:nvPr>
        </p:nvSpPr>
        <p:spPr bwMode="gray"/>
        <p:txBody>
          <a:bodyPr/>
          <a:lstStyle>
            <a:lvl1pPr>
              <a:defRPr/>
            </a:lvl1pPr>
          </a:lstStyle>
          <a:p>
            <a:r>
              <a:rPr lang="en-GB" dirty="0"/>
              <a:t>[Title]</a:t>
            </a:r>
          </a:p>
        </p:txBody>
      </p:sp>
      <p:sp>
        <p:nvSpPr>
          <p:cNvPr id="4" name="Subtitle 2  [PHJU] (JU-Free)">
            <a:extLst>
              <a:ext uri="{FF2B5EF4-FFF2-40B4-BE49-F238E27FC236}">
                <a16:creationId xmlns:a16="http://schemas.microsoft.com/office/drawing/2014/main" id="{F822F4B1-9B3D-402E-BA04-58CD53718B3F}"/>
              </a:ext>
            </a:extLst>
          </p:cNvPr>
          <p:cNvSpPr>
            <a:spLocks noGrp="1"/>
          </p:cNvSpPr>
          <p:nvPr>
            <p:ph type="body" sz="quarter" idx="13" hasCustomPrompt="1"/>
          </p:nvPr>
        </p:nvSpPr>
        <p:spPr bwMode="gray">
          <a:xfrm>
            <a:off x="443409" y="2046036"/>
            <a:ext cx="6191999" cy="696913"/>
          </a:xfrm>
        </p:spPr>
        <p:txBody>
          <a:bodyPr/>
          <a:lstStyle>
            <a:lvl1pPr marL="0" indent="0">
              <a:lnSpc>
                <a:spcPct val="100000"/>
              </a:lnSpc>
              <a:buNone/>
              <a:defRPr sz="22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dirty="0"/>
              <a:t>[Subtitle (max. 2 lines)]</a:t>
            </a:r>
          </a:p>
          <a:p>
            <a:pPr lvl="0"/>
            <a:r>
              <a:rPr lang="en-GB" dirty="0"/>
              <a:t>JU-LEVEL1=Subtitle</a:t>
            </a:r>
          </a:p>
        </p:txBody>
      </p:sp>
      <p:sp>
        <p:nvSpPr>
          <p:cNvPr id="10" name="Slide Number Placeholder 3">
            <a:extLst>
              <a:ext uri="{FF2B5EF4-FFF2-40B4-BE49-F238E27FC236}">
                <a16:creationId xmlns:a16="http://schemas.microsoft.com/office/drawing/2014/main" id="{EBC0A62E-C46D-43F5-83A4-B444DC21833D}"/>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
        <p:nvSpPr>
          <p:cNvPr id="5" name="***Content Placeholder 4  [PHJU] (JU-Free)">
            <a:extLst>
              <a:ext uri="{FF2B5EF4-FFF2-40B4-BE49-F238E27FC236}">
                <a16:creationId xmlns:a16="http://schemas.microsoft.com/office/drawing/2014/main" id="{28EAF4AF-3EB1-37DB-1E5C-EFA0145A38E9}"/>
              </a:ext>
            </a:extLst>
          </p:cNvPr>
          <p:cNvSpPr>
            <a:spLocks noGrp="1"/>
          </p:cNvSpPr>
          <p:nvPr>
            <p:ph idx="17" hasCustomPrompt="1"/>
          </p:nvPr>
        </p:nvSpPr>
        <p:spPr bwMode="gray">
          <a:xfrm>
            <a:off x="443408" y="3176818"/>
            <a:ext cx="6192000" cy="2602660"/>
          </a:xfrm>
        </p:spPr>
        <p:txBody>
          <a:bodyPr/>
          <a:lstStyle>
            <a:lvl1pPr>
              <a:defRPr baseline="0">
                <a:solidFill>
                  <a:schemeClr val="tx1"/>
                </a:solidFill>
              </a:defRPr>
            </a:lvl1pPr>
            <a:lvl2pPr>
              <a:defRPr>
                <a:solidFill>
                  <a:schemeClr val="tx1"/>
                </a:solidFill>
              </a:defRPr>
            </a:lvl2pPr>
            <a:lvl3pPr marL="1073150" indent="-354013">
              <a:buFont typeface="Arial" panose="020B0604020202020204" pitchFamily="34" charset="0"/>
              <a:buChar char="•"/>
              <a:tabLst/>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stStyle>
          <a:p>
            <a:pPr lvl="4"/>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p:txBody>
      </p:sp>
      <p:sp>
        <p:nvSpPr>
          <p:cNvPr id="9" name="Content Placeholder 7">
            <a:extLst>
              <a:ext uri="{FF2B5EF4-FFF2-40B4-BE49-F238E27FC236}">
                <a16:creationId xmlns:a16="http://schemas.microsoft.com/office/drawing/2014/main" id="{12CE85F2-B395-E356-F770-94E8D630488E}"/>
              </a:ext>
            </a:extLst>
          </p:cNvPr>
          <p:cNvSpPr>
            <a:spLocks noGrp="1"/>
          </p:cNvSpPr>
          <p:nvPr>
            <p:ph sz="quarter" idx="18" hasCustomPrompt="1"/>
          </p:nvPr>
        </p:nvSpPr>
        <p:spPr>
          <a:xfrm>
            <a:off x="6864349" y="0"/>
            <a:ext cx="5390985" cy="6858000"/>
          </a:xfrm>
        </p:spPr>
        <p:txBody>
          <a:bodyPr/>
          <a:lstStyle>
            <a:lvl1pPr marL="0" indent="0">
              <a:buNone/>
              <a:defRPr/>
            </a:lvl1pPr>
          </a:lstStyle>
          <a:p>
            <a:pPr lvl="0"/>
            <a:r>
              <a:rPr lang="en-GB" dirty="0"/>
              <a:t>Click to insert media</a:t>
            </a:r>
          </a:p>
        </p:txBody>
      </p:sp>
    </p:spTree>
    <p:extLst>
      <p:ext uri="{BB962C8B-B14F-4D97-AF65-F5344CB8AC3E}">
        <p14:creationId xmlns:p14="http://schemas.microsoft.com/office/powerpoint/2010/main" val="15224217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Custom slide, pink">
    <p:bg>
      <p:bgPr>
        <a:solidFill>
          <a:srgbClr val="FFDAD7"/>
        </a:solidFill>
        <a:effectLst/>
      </p:bgPr>
    </p:bg>
    <p:spTree>
      <p:nvGrpSpPr>
        <p:cNvPr id="1" name=""/>
        <p:cNvGrpSpPr/>
        <p:nvPr/>
      </p:nvGrpSpPr>
      <p:grpSpPr>
        <a:xfrm>
          <a:off x="0" y="0"/>
          <a:ext cx="0" cy="0"/>
          <a:chOff x="0" y="0"/>
          <a:chExt cx="0" cy="0"/>
        </a:xfrm>
      </p:grpSpPr>
      <p:sp>
        <p:nvSpPr>
          <p:cNvPr id="6" name="Title 1 [PHJU]">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p:txBody>
          <a:bodyPr/>
          <a:lstStyle>
            <a:lvl1pPr>
              <a:defRPr/>
            </a:lvl1pPr>
          </a:lstStyle>
          <a:p>
            <a:r>
              <a:rPr lang="en-GB" dirty="0"/>
              <a:t>[Title]</a:t>
            </a:r>
          </a:p>
        </p:txBody>
      </p:sp>
      <p:sp>
        <p:nvSpPr>
          <p:cNvPr id="11" name="Slide Number Placeholder 4">
            <a:extLst>
              <a:ext uri="{FF2B5EF4-FFF2-40B4-BE49-F238E27FC236}">
                <a16:creationId xmlns:a16="http://schemas.microsoft.com/office/drawing/2014/main" id="{8021EA47-1136-40DD-9073-BD5CC2277CEE}"/>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Tree>
    <p:extLst>
      <p:ext uri="{BB962C8B-B14F-4D97-AF65-F5344CB8AC3E}">
        <p14:creationId xmlns:p14="http://schemas.microsoft.com/office/powerpoint/2010/main" val="108591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Custom slide_white">
    <p:spTree>
      <p:nvGrpSpPr>
        <p:cNvPr id="1" name=""/>
        <p:cNvGrpSpPr/>
        <p:nvPr/>
      </p:nvGrpSpPr>
      <p:grpSpPr>
        <a:xfrm>
          <a:off x="0" y="0"/>
          <a:ext cx="0" cy="0"/>
          <a:chOff x="0" y="0"/>
          <a:chExt cx="0" cy="0"/>
        </a:xfrm>
      </p:grpSpPr>
      <p:sp>
        <p:nvSpPr>
          <p:cNvPr id="6" name="Title 1 [PHJU]">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p:txBody>
          <a:bodyPr/>
          <a:lstStyle>
            <a:lvl1pPr>
              <a:defRPr/>
            </a:lvl1pPr>
          </a:lstStyle>
          <a:p>
            <a:r>
              <a:rPr lang="en-GB" dirty="0"/>
              <a:t>[Title]</a:t>
            </a:r>
          </a:p>
        </p:txBody>
      </p:sp>
      <p:sp>
        <p:nvSpPr>
          <p:cNvPr id="11" name="Slide Number Placeholder 4">
            <a:extLst>
              <a:ext uri="{FF2B5EF4-FFF2-40B4-BE49-F238E27FC236}">
                <a16:creationId xmlns:a16="http://schemas.microsoft.com/office/drawing/2014/main" id="{8021EA47-1136-40DD-9073-BD5CC2277CEE}"/>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Tree>
    <p:extLst>
      <p:ext uri="{BB962C8B-B14F-4D97-AF65-F5344CB8AC3E}">
        <p14:creationId xmlns:p14="http://schemas.microsoft.com/office/powerpoint/2010/main" val="1089417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bg>
      <p:bgPr>
        <a:solidFill>
          <a:srgbClr val="FFDAD7"/>
        </a:solidFill>
        <a:effectLst/>
      </p:bgPr>
    </p:bg>
    <p:spTree>
      <p:nvGrpSpPr>
        <p:cNvPr id="1" name=""/>
        <p:cNvGrpSpPr/>
        <p:nvPr/>
      </p:nvGrpSpPr>
      <p:grpSpPr>
        <a:xfrm>
          <a:off x="0" y="0"/>
          <a:ext cx="0" cy="0"/>
          <a:chOff x="0" y="0"/>
          <a:chExt cx="0" cy="0"/>
        </a:xfrm>
      </p:grpSpPr>
      <p:pic>
        <p:nvPicPr>
          <p:cNvPr id="2" name="Picture 6" descr="Map&#10;&#10;Description automatically generated" hidden="1">
            <a:extLst>
              <a:ext uri="{FF2B5EF4-FFF2-40B4-BE49-F238E27FC236}">
                <a16:creationId xmlns:a16="http://schemas.microsoft.com/office/drawing/2014/main" id="{52507748-4D4C-BF61-B727-ECDBDFB30270}"/>
              </a:ext>
            </a:extLst>
          </p:cNvPr>
          <p:cNvPicPr>
            <a:picLocks noChangeAspect="1"/>
          </p:cNvPicPr>
          <p:nvPr userDrawn="1"/>
        </p:nvPicPr>
        <p:blipFill rotWithShape="1">
          <a:blip r:embed="rId2">
            <a:alphaModFix amt="21000"/>
          </a:blip>
          <a:srcRect l="45892"/>
          <a:stretch/>
        </p:blipFill>
        <p:spPr bwMode="gray">
          <a:xfrm>
            <a:off x="5602288" y="-19730"/>
            <a:ext cx="6589712" cy="6858000"/>
          </a:xfrm>
          <a:prstGeom prst="rect">
            <a:avLst/>
          </a:prstGeom>
          <a:solidFill>
            <a:srgbClr val="FFDAD7"/>
          </a:solidFill>
        </p:spPr>
      </p:pic>
      <p:sp>
        <p:nvSpPr>
          <p:cNvPr id="4" name="Content (text box heading) 1">
            <a:extLst>
              <a:ext uri="{FF2B5EF4-FFF2-40B4-BE49-F238E27FC236}">
                <a16:creationId xmlns:a16="http://schemas.microsoft.com/office/drawing/2014/main" id="{17AC7FB8-ED2E-4FC6-B739-E6A5154142AC}"/>
              </a:ext>
            </a:extLst>
          </p:cNvPr>
          <p:cNvSpPr txBox="1">
            <a:spLocks noSelect="1"/>
          </p:cNvSpPr>
          <p:nvPr userDrawn="1"/>
        </p:nvSpPr>
        <p:spPr bwMode="gray">
          <a:xfrm>
            <a:off x="443519" y="431999"/>
            <a:ext cx="9099000" cy="1296720"/>
          </a:xfrm>
          <a:prstGeom prst="rect">
            <a:avLst/>
          </a:prstGeom>
          <a:noFill/>
        </p:spPr>
        <p:txBody>
          <a:bodyPr wrap="square" lIns="0" tIns="0" rIns="0" bIns="0" rtlCol="0">
            <a:noAutofit/>
          </a:bodyPr>
          <a:lstStyle/>
          <a:p>
            <a:pPr>
              <a:lnSpc>
                <a:spcPct val="87000"/>
              </a:lnSpc>
            </a:pPr>
            <a:r>
              <a:rPr lang="en-GB" sz="4800" dirty="0">
                <a:latin typeface="+mj-lt"/>
              </a:rPr>
              <a:t>Content</a:t>
            </a:r>
          </a:p>
        </p:txBody>
      </p:sp>
      <p:sp>
        <p:nvSpPr>
          <p:cNvPr id="8" name="Placeholder 2  [PHJU] (JU-Free)">
            <a:extLst>
              <a:ext uri="{FF2B5EF4-FFF2-40B4-BE49-F238E27FC236}">
                <a16:creationId xmlns:a16="http://schemas.microsoft.com/office/drawing/2014/main" id="{D4ABEFE2-D4DD-454A-B47D-0F691B3AAF0A}"/>
              </a:ext>
            </a:extLst>
          </p:cNvPr>
          <p:cNvSpPr>
            <a:spLocks noGrp="1"/>
          </p:cNvSpPr>
          <p:nvPr>
            <p:ph type="body" sz="quarter" idx="10" hasCustomPrompt="1"/>
          </p:nvPr>
        </p:nvSpPr>
        <p:spPr bwMode="gray">
          <a:xfrm>
            <a:off x="1888751" y="2034487"/>
            <a:ext cx="7663237" cy="3744990"/>
          </a:xfrm>
        </p:spPr>
        <p:txBody>
          <a:bodyPr/>
          <a:lstStyle>
            <a:lvl1pPr marL="424800" indent="-424800">
              <a:lnSpc>
                <a:spcPct val="142000"/>
              </a:lnSpc>
              <a:buSzPct val="100000"/>
              <a:buFont typeface="+mj-lt"/>
              <a:buAutoNum type="arabicPeriod"/>
              <a:defRPr sz="2200">
                <a:solidFill>
                  <a:schemeClr val="tx1"/>
                </a:solidFill>
              </a:defRPr>
            </a:lvl1pPr>
            <a:lvl2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2pPr>
            <a:lvl3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3pPr>
            <a:lvl4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4pPr>
            <a:lvl5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5pPr>
            <a:lvl6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6pPr>
            <a:lvl7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7pPr>
            <a:lvl8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8pPr>
            <a:lvl9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9pPr>
          </a:lstStyle>
          <a:p>
            <a:pPr lvl="0"/>
            <a:r>
              <a:rPr lang="en-GB" dirty="0"/>
              <a:t>[Content item]</a:t>
            </a:r>
          </a:p>
          <a:p>
            <a:pPr lvl="0"/>
            <a:r>
              <a:rPr lang="en-GB" dirty="0"/>
              <a:t>JU-LEVEL1=Content item</a:t>
            </a:r>
          </a:p>
        </p:txBody>
      </p:sp>
      <p:sp>
        <p:nvSpPr>
          <p:cNvPr id="6" name="Instruction accent 4" hidden="1">
            <a:extLst>
              <a:ext uri="{FF2B5EF4-FFF2-40B4-BE49-F238E27FC236}">
                <a16:creationId xmlns:a16="http://schemas.microsoft.com/office/drawing/2014/main" id="{FE230AF0-8BE4-4D35-8762-484104D57FB9}"/>
              </a:ext>
            </a:extLst>
          </p:cNvPr>
          <p:cNvSpPr>
            <a:spLocks noSelect="1"/>
          </p:cNvSpPr>
          <p:nvPr userDrawn="1"/>
        </p:nvSpPr>
        <p:spPr bwMode="gray">
          <a:xfrm>
            <a:off x="-1647517" y="1"/>
            <a:ext cx="1553947" cy="6858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l">
              <a:lnSpc>
                <a:spcPct val="99000"/>
              </a:lnSpc>
            </a:pPr>
            <a:r>
              <a:rPr lang="en-GB" sz="1000" noProof="1">
                <a:solidFill>
                  <a:schemeClr val="tx1"/>
                </a:solidFill>
                <a:latin typeface="+mn-lt"/>
              </a:rPr>
              <a:t>For accent: select</a:t>
            </a:r>
            <a:r>
              <a:rPr lang="en-GB" sz="1000" baseline="0" noProof="1">
                <a:solidFill>
                  <a:schemeClr val="tx1"/>
                </a:solidFill>
                <a:latin typeface="+mn-lt"/>
              </a:rPr>
              <a:t> text and apply Theme Color </a:t>
            </a:r>
            <a:r>
              <a:rPr lang="en-GB" sz="1000" u="sng" baseline="0" noProof="1">
                <a:solidFill>
                  <a:schemeClr val="accent1"/>
                </a:solidFill>
                <a:latin typeface="+mn-lt"/>
              </a:rPr>
              <a:t>Accent 1 (coral)</a:t>
            </a:r>
            <a:r>
              <a:rPr lang="en-GB" sz="1000" baseline="0" noProof="1">
                <a:solidFill>
                  <a:schemeClr val="tx1"/>
                </a:solidFill>
                <a:latin typeface="+mn-lt"/>
              </a:rPr>
              <a:t> and underlined. </a:t>
            </a:r>
            <a:endParaRPr lang="en-GB" sz="1000" noProof="1">
              <a:solidFill>
                <a:schemeClr val="tx1"/>
              </a:solidFill>
              <a:latin typeface="+mn-lt"/>
            </a:endParaRPr>
          </a:p>
        </p:txBody>
      </p:sp>
      <p:grpSp>
        <p:nvGrpSpPr>
          <p:cNvPr id="7" name="Group 5">
            <a:extLst>
              <a:ext uri="{FF2B5EF4-FFF2-40B4-BE49-F238E27FC236}">
                <a16:creationId xmlns:a16="http://schemas.microsoft.com/office/drawing/2014/main" id="{25F1E8D6-7B86-46A7-9AAD-C147A1CD4D41}"/>
              </a:ext>
            </a:extLst>
          </p:cNvPr>
          <p:cNvGrpSpPr>
            <a:grpSpLocks noSelect="1" noChangeAspect="1"/>
          </p:cNvGrpSpPr>
          <p:nvPr userDrawn="1"/>
        </p:nvGrpSpPr>
        <p:grpSpPr bwMode="gray">
          <a:xfrm>
            <a:off x="444600" y="6276960"/>
            <a:ext cx="849240" cy="481177"/>
            <a:chOff x="26" y="0"/>
            <a:chExt cx="7628" cy="4322"/>
          </a:xfrm>
        </p:grpSpPr>
        <p:sp>
          <p:nvSpPr>
            <p:cNvPr id="9" name="Freeform 5" hidden="1">
              <a:extLst>
                <a:ext uri="{FF2B5EF4-FFF2-40B4-BE49-F238E27FC236}">
                  <a16:creationId xmlns:a16="http://schemas.microsoft.com/office/drawing/2014/main" id="{4EC59B2B-9006-4657-ADD0-6A2765E3CA9D}"/>
                </a:ext>
              </a:extLst>
            </p:cNvPr>
            <p:cNvSpPr>
              <a:spLocks noSelect="1"/>
            </p:cNvSpPr>
            <p:nvPr userDrawn="1"/>
          </p:nvSpPr>
          <p:spPr bwMode="gray">
            <a:xfrm>
              <a:off x="133" y="3049"/>
              <a:ext cx="3779" cy="1273"/>
            </a:xfrm>
            <a:custGeom>
              <a:avLst/>
              <a:gdLst>
                <a:gd name="T0" fmla="*/ 49 w 12914"/>
                <a:gd name="T1" fmla="*/ 83 h 4346"/>
                <a:gd name="T2" fmla="*/ 4 w 12914"/>
                <a:gd name="T3" fmla="*/ 4243 h 4346"/>
                <a:gd name="T4" fmla="*/ 384 w 12914"/>
                <a:gd name="T5" fmla="*/ 4289 h 4346"/>
                <a:gd name="T6" fmla="*/ 430 w 12914"/>
                <a:gd name="T7" fmla="*/ 2423 h 4346"/>
                <a:gd name="T8" fmla="*/ 2125 w 12914"/>
                <a:gd name="T9" fmla="*/ 2090 h 4346"/>
                <a:gd name="T10" fmla="*/ 1349 w 12914"/>
                <a:gd name="T11" fmla="*/ 83 h 4346"/>
                <a:gd name="T12" fmla="*/ 1295 w 12914"/>
                <a:gd name="T13" fmla="*/ 2051 h 4346"/>
                <a:gd name="T14" fmla="*/ 431 w 12914"/>
                <a:gd name="T15" fmla="*/ 2027 h 4346"/>
                <a:gd name="T16" fmla="*/ 455 w 12914"/>
                <a:gd name="T17" fmla="*/ 455 h 4346"/>
                <a:gd name="T18" fmla="*/ 1997 w 12914"/>
                <a:gd name="T19" fmla="*/ 1259 h 4346"/>
                <a:gd name="T20" fmla="*/ 4444 w 12914"/>
                <a:gd name="T21" fmla="*/ 1679 h 4346"/>
                <a:gd name="T22" fmla="*/ 4090 w 12914"/>
                <a:gd name="T23" fmla="*/ 1679 h 4346"/>
                <a:gd name="T24" fmla="*/ 3476 w 12914"/>
                <a:gd name="T25" fmla="*/ 4229 h 4346"/>
                <a:gd name="T26" fmla="*/ 3110 w 12914"/>
                <a:gd name="T27" fmla="*/ 4289 h 4346"/>
                <a:gd name="T28" fmla="*/ 3050 w 12914"/>
                <a:gd name="T29" fmla="*/ 1313 h 4346"/>
                <a:gd name="T30" fmla="*/ 3416 w 12914"/>
                <a:gd name="T31" fmla="*/ 1253 h 4346"/>
                <a:gd name="T32" fmla="*/ 3476 w 12914"/>
                <a:gd name="T33" fmla="*/ 1703 h 4346"/>
                <a:gd name="T34" fmla="*/ 3773 w 12914"/>
                <a:gd name="T35" fmla="*/ 1352 h 4346"/>
                <a:gd name="T36" fmla="*/ 4516 w 12914"/>
                <a:gd name="T37" fmla="*/ 1367 h 4346"/>
                <a:gd name="T38" fmla="*/ 5059 w 12914"/>
                <a:gd name="T39" fmla="*/ 605 h 4346"/>
                <a:gd name="T40" fmla="*/ 5506 w 12914"/>
                <a:gd name="T41" fmla="*/ 4229 h 4346"/>
                <a:gd name="T42" fmla="*/ 5140 w 12914"/>
                <a:gd name="T43" fmla="*/ 4289 h 4346"/>
                <a:gd name="T44" fmla="*/ 5080 w 12914"/>
                <a:gd name="T45" fmla="*/ 1313 h 4346"/>
                <a:gd name="T46" fmla="*/ 5446 w 12914"/>
                <a:gd name="T47" fmla="*/ 1253 h 4346"/>
                <a:gd name="T48" fmla="*/ 5506 w 12914"/>
                <a:gd name="T49" fmla="*/ 4229 h 4346"/>
                <a:gd name="T50" fmla="*/ 9976 w 12914"/>
                <a:gd name="T51" fmla="*/ 4289 h 4346"/>
                <a:gd name="T52" fmla="*/ 9616 w 12914"/>
                <a:gd name="T53" fmla="*/ 4229 h 4346"/>
                <a:gd name="T54" fmla="*/ 9038 w 12914"/>
                <a:gd name="T55" fmla="*/ 1583 h 4346"/>
                <a:gd name="T56" fmla="*/ 8438 w 12914"/>
                <a:gd name="T57" fmla="*/ 4229 h 4346"/>
                <a:gd name="T58" fmla="*/ 8072 w 12914"/>
                <a:gd name="T59" fmla="*/ 4289 h 4346"/>
                <a:gd name="T60" fmla="*/ 8012 w 12914"/>
                <a:gd name="T61" fmla="*/ 2273 h 4346"/>
                <a:gd name="T62" fmla="*/ 7003 w 12914"/>
                <a:gd name="T63" fmla="*/ 1766 h 4346"/>
                <a:gd name="T64" fmla="*/ 6796 w 12914"/>
                <a:gd name="T65" fmla="*/ 4289 h 4346"/>
                <a:gd name="T66" fmla="*/ 6415 w 12914"/>
                <a:gd name="T67" fmla="*/ 4243 h 4346"/>
                <a:gd name="T68" fmla="*/ 6461 w 12914"/>
                <a:gd name="T69" fmla="*/ 1253 h 4346"/>
                <a:gd name="T70" fmla="*/ 6841 w 12914"/>
                <a:gd name="T71" fmla="*/ 1298 h 4346"/>
                <a:gd name="T72" fmla="*/ 6850 w 12914"/>
                <a:gd name="T73" fmla="*/ 1538 h 4346"/>
                <a:gd name="T74" fmla="*/ 7573 w 12914"/>
                <a:gd name="T75" fmla="*/ 1209 h 4346"/>
                <a:gd name="T76" fmla="*/ 8365 w 12914"/>
                <a:gd name="T77" fmla="*/ 1665 h 4346"/>
                <a:gd name="T78" fmla="*/ 9805 w 12914"/>
                <a:gd name="T79" fmla="*/ 1478 h 4346"/>
                <a:gd name="T80" fmla="*/ 11194 w 12914"/>
                <a:gd name="T81" fmla="*/ 2950 h 4346"/>
                <a:gd name="T82" fmla="*/ 12910 w 12914"/>
                <a:gd name="T83" fmla="*/ 2890 h 4346"/>
                <a:gd name="T84" fmla="*/ 11818 w 12914"/>
                <a:gd name="T85" fmla="*/ 1204 h 4346"/>
                <a:gd name="T86" fmla="*/ 10744 w 12914"/>
                <a:gd name="T87" fmla="*/ 2599 h 4346"/>
                <a:gd name="T88" fmla="*/ 10780 w 12914"/>
                <a:gd name="T89" fmla="*/ 3481 h 4346"/>
                <a:gd name="T90" fmla="*/ 12490 w 12914"/>
                <a:gd name="T91" fmla="*/ 4147 h 4346"/>
                <a:gd name="T92" fmla="*/ 12820 w 12914"/>
                <a:gd name="T93" fmla="*/ 3547 h 4346"/>
                <a:gd name="T94" fmla="*/ 12472 w 12914"/>
                <a:gd name="T95" fmla="*/ 3535 h 4346"/>
                <a:gd name="T96" fmla="*/ 11389 w 12914"/>
                <a:gd name="T97" fmla="*/ 3806 h 4346"/>
                <a:gd name="T98" fmla="*/ 11170 w 12914"/>
                <a:gd name="T99" fmla="*/ 2968 h 4346"/>
                <a:gd name="T100" fmla="*/ 11383 w 12914"/>
                <a:gd name="T101" fmla="*/ 1738 h 4346"/>
                <a:gd name="T102" fmla="*/ 12261 w 12914"/>
                <a:gd name="T103" fmla="*/ 1741 h 4346"/>
                <a:gd name="T104" fmla="*/ 12485 w 12914"/>
                <a:gd name="T105" fmla="*/ 2581 h 4346"/>
                <a:gd name="T106" fmla="*/ 11189 w 12914"/>
                <a:gd name="T107" fmla="*/ 2599 h 4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14" h="4346">
                  <a:moveTo>
                    <a:pt x="1349" y="83"/>
                  </a:moveTo>
                  <a:cubicBezTo>
                    <a:pt x="64" y="83"/>
                    <a:pt x="64" y="83"/>
                    <a:pt x="64" y="83"/>
                  </a:cubicBezTo>
                  <a:cubicBezTo>
                    <a:pt x="59" y="82"/>
                    <a:pt x="54" y="82"/>
                    <a:pt x="49" y="83"/>
                  </a:cubicBezTo>
                  <a:cubicBezTo>
                    <a:pt x="20" y="87"/>
                    <a:pt x="0" y="114"/>
                    <a:pt x="4" y="143"/>
                  </a:cubicBezTo>
                  <a:cubicBezTo>
                    <a:pt x="4" y="4229"/>
                    <a:pt x="4" y="4229"/>
                    <a:pt x="4" y="4229"/>
                  </a:cubicBezTo>
                  <a:cubicBezTo>
                    <a:pt x="3" y="4234"/>
                    <a:pt x="3" y="4239"/>
                    <a:pt x="4" y="4243"/>
                  </a:cubicBezTo>
                  <a:cubicBezTo>
                    <a:pt x="8" y="4273"/>
                    <a:pt x="34" y="4293"/>
                    <a:pt x="64" y="4289"/>
                  </a:cubicBezTo>
                  <a:cubicBezTo>
                    <a:pt x="370" y="4289"/>
                    <a:pt x="370" y="4289"/>
                    <a:pt x="370" y="4289"/>
                  </a:cubicBezTo>
                  <a:cubicBezTo>
                    <a:pt x="374" y="4289"/>
                    <a:pt x="379" y="4289"/>
                    <a:pt x="384" y="4289"/>
                  </a:cubicBezTo>
                  <a:cubicBezTo>
                    <a:pt x="413" y="4285"/>
                    <a:pt x="434" y="4258"/>
                    <a:pt x="430" y="4229"/>
                  </a:cubicBezTo>
                  <a:cubicBezTo>
                    <a:pt x="430" y="2429"/>
                    <a:pt x="430" y="2429"/>
                    <a:pt x="430" y="2429"/>
                  </a:cubicBezTo>
                  <a:cubicBezTo>
                    <a:pt x="429" y="2427"/>
                    <a:pt x="429" y="2425"/>
                    <a:pt x="430" y="2423"/>
                  </a:cubicBezTo>
                  <a:cubicBezTo>
                    <a:pt x="431" y="2411"/>
                    <a:pt x="442" y="2403"/>
                    <a:pt x="454" y="2405"/>
                  </a:cubicBezTo>
                  <a:cubicBezTo>
                    <a:pt x="1349" y="2405"/>
                    <a:pt x="1349" y="2405"/>
                    <a:pt x="1349" y="2405"/>
                  </a:cubicBezTo>
                  <a:cubicBezTo>
                    <a:pt x="1669" y="2405"/>
                    <a:pt x="1927" y="2300"/>
                    <a:pt x="2125" y="2090"/>
                  </a:cubicBezTo>
                  <a:cubicBezTo>
                    <a:pt x="2323" y="1884"/>
                    <a:pt x="2422" y="1605"/>
                    <a:pt x="2422" y="1253"/>
                  </a:cubicBezTo>
                  <a:cubicBezTo>
                    <a:pt x="2422" y="900"/>
                    <a:pt x="2323" y="617"/>
                    <a:pt x="2125" y="404"/>
                  </a:cubicBezTo>
                  <a:cubicBezTo>
                    <a:pt x="1927" y="190"/>
                    <a:pt x="1669" y="83"/>
                    <a:pt x="1349" y="83"/>
                  </a:cubicBezTo>
                  <a:close/>
                  <a:moveTo>
                    <a:pt x="1805" y="1835"/>
                  </a:moveTo>
                  <a:cubicBezTo>
                    <a:pt x="1804" y="1835"/>
                    <a:pt x="1804" y="1835"/>
                    <a:pt x="1804" y="1835"/>
                  </a:cubicBezTo>
                  <a:cubicBezTo>
                    <a:pt x="1675" y="1979"/>
                    <a:pt x="1488" y="2058"/>
                    <a:pt x="1295" y="2051"/>
                  </a:cubicBezTo>
                  <a:cubicBezTo>
                    <a:pt x="455" y="2051"/>
                    <a:pt x="455" y="2051"/>
                    <a:pt x="455" y="2051"/>
                  </a:cubicBezTo>
                  <a:cubicBezTo>
                    <a:pt x="453" y="2051"/>
                    <a:pt x="451" y="2051"/>
                    <a:pt x="449" y="2051"/>
                  </a:cubicBezTo>
                  <a:cubicBezTo>
                    <a:pt x="437" y="2049"/>
                    <a:pt x="429" y="2038"/>
                    <a:pt x="431" y="2027"/>
                  </a:cubicBezTo>
                  <a:cubicBezTo>
                    <a:pt x="431" y="479"/>
                    <a:pt x="431" y="479"/>
                    <a:pt x="431" y="479"/>
                  </a:cubicBezTo>
                  <a:cubicBezTo>
                    <a:pt x="431" y="477"/>
                    <a:pt x="431" y="475"/>
                    <a:pt x="431" y="473"/>
                  </a:cubicBezTo>
                  <a:cubicBezTo>
                    <a:pt x="432" y="461"/>
                    <a:pt x="443" y="453"/>
                    <a:pt x="455" y="455"/>
                  </a:cubicBezTo>
                  <a:cubicBezTo>
                    <a:pt x="1295" y="455"/>
                    <a:pt x="1295" y="455"/>
                    <a:pt x="1295" y="455"/>
                  </a:cubicBezTo>
                  <a:cubicBezTo>
                    <a:pt x="1489" y="447"/>
                    <a:pt x="1677" y="528"/>
                    <a:pt x="1805" y="674"/>
                  </a:cubicBezTo>
                  <a:cubicBezTo>
                    <a:pt x="1933" y="820"/>
                    <a:pt x="1997" y="1015"/>
                    <a:pt x="1997" y="1259"/>
                  </a:cubicBezTo>
                  <a:cubicBezTo>
                    <a:pt x="1997" y="1499"/>
                    <a:pt x="1933" y="1691"/>
                    <a:pt x="1805" y="1835"/>
                  </a:cubicBezTo>
                  <a:close/>
                  <a:moveTo>
                    <a:pt x="4516" y="1367"/>
                  </a:moveTo>
                  <a:cubicBezTo>
                    <a:pt x="4444" y="1679"/>
                    <a:pt x="4444" y="1679"/>
                    <a:pt x="4444" y="1679"/>
                  </a:cubicBezTo>
                  <a:cubicBezTo>
                    <a:pt x="4440" y="1719"/>
                    <a:pt x="4416" y="1731"/>
                    <a:pt x="4372" y="1715"/>
                  </a:cubicBezTo>
                  <a:cubicBezTo>
                    <a:pt x="4305" y="1686"/>
                    <a:pt x="4234" y="1672"/>
                    <a:pt x="4162" y="1673"/>
                  </a:cubicBezTo>
                  <a:cubicBezTo>
                    <a:pt x="4090" y="1679"/>
                    <a:pt x="4090" y="1679"/>
                    <a:pt x="4090" y="1679"/>
                  </a:cubicBezTo>
                  <a:cubicBezTo>
                    <a:pt x="3915" y="1681"/>
                    <a:pt x="3752" y="1766"/>
                    <a:pt x="3650" y="1907"/>
                  </a:cubicBezTo>
                  <a:cubicBezTo>
                    <a:pt x="3531" y="2062"/>
                    <a:pt x="3470" y="2252"/>
                    <a:pt x="3476" y="2447"/>
                  </a:cubicBezTo>
                  <a:cubicBezTo>
                    <a:pt x="3476" y="4229"/>
                    <a:pt x="3476" y="4229"/>
                    <a:pt x="3476" y="4229"/>
                  </a:cubicBezTo>
                  <a:cubicBezTo>
                    <a:pt x="3480" y="4258"/>
                    <a:pt x="3459" y="4285"/>
                    <a:pt x="3430" y="4289"/>
                  </a:cubicBezTo>
                  <a:cubicBezTo>
                    <a:pt x="3425" y="4289"/>
                    <a:pt x="3420" y="4289"/>
                    <a:pt x="3416" y="4289"/>
                  </a:cubicBezTo>
                  <a:cubicBezTo>
                    <a:pt x="3110" y="4289"/>
                    <a:pt x="3110" y="4289"/>
                    <a:pt x="3110" y="4289"/>
                  </a:cubicBezTo>
                  <a:cubicBezTo>
                    <a:pt x="3080" y="4293"/>
                    <a:pt x="3054" y="4273"/>
                    <a:pt x="3050" y="4243"/>
                  </a:cubicBezTo>
                  <a:cubicBezTo>
                    <a:pt x="3049" y="4239"/>
                    <a:pt x="3049" y="4234"/>
                    <a:pt x="3050" y="4229"/>
                  </a:cubicBezTo>
                  <a:cubicBezTo>
                    <a:pt x="3050" y="1313"/>
                    <a:pt x="3050" y="1313"/>
                    <a:pt x="3050" y="1313"/>
                  </a:cubicBezTo>
                  <a:cubicBezTo>
                    <a:pt x="3046" y="1284"/>
                    <a:pt x="3066" y="1257"/>
                    <a:pt x="3095" y="1253"/>
                  </a:cubicBezTo>
                  <a:cubicBezTo>
                    <a:pt x="3100" y="1252"/>
                    <a:pt x="3105" y="1252"/>
                    <a:pt x="3110" y="1253"/>
                  </a:cubicBezTo>
                  <a:cubicBezTo>
                    <a:pt x="3416" y="1253"/>
                    <a:pt x="3416" y="1253"/>
                    <a:pt x="3416" y="1253"/>
                  </a:cubicBezTo>
                  <a:cubicBezTo>
                    <a:pt x="3445" y="1249"/>
                    <a:pt x="3472" y="1269"/>
                    <a:pt x="3476" y="1298"/>
                  </a:cubicBezTo>
                  <a:cubicBezTo>
                    <a:pt x="3476" y="1303"/>
                    <a:pt x="3476" y="1308"/>
                    <a:pt x="3476" y="1313"/>
                  </a:cubicBezTo>
                  <a:cubicBezTo>
                    <a:pt x="3476" y="1703"/>
                    <a:pt x="3476" y="1703"/>
                    <a:pt x="3476" y="1703"/>
                  </a:cubicBezTo>
                  <a:cubicBezTo>
                    <a:pt x="3476" y="1715"/>
                    <a:pt x="3479" y="1721"/>
                    <a:pt x="3485" y="1721"/>
                  </a:cubicBezTo>
                  <a:cubicBezTo>
                    <a:pt x="3491" y="1721"/>
                    <a:pt x="3496" y="1717"/>
                    <a:pt x="3500" y="1709"/>
                  </a:cubicBezTo>
                  <a:cubicBezTo>
                    <a:pt x="3559" y="1568"/>
                    <a:pt x="3653" y="1446"/>
                    <a:pt x="3773" y="1352"/>
                  </a:cubicBezTo>
                  <a:cubicBezTo>
                    <a:pt x="3890" y="1265"/>
                    <a:pt x="4032" y="1220"/>
                    <a:pt x="4178" y="1223"/>
                  </a:cubicBezTo>
                  <a:cubicBezTo>
                    <a:pt x="4285" y="1219"/>
                    <a:pt x="4391" y="1244"/>
                    <a:pt x="4486" y="1295"/>
                  </a:cubicBezTo>
                  <a:cubicBezTo>
                    <a:pt x="4514" y="1307"/>
                    <a:pt x="4527" y="1339"/>
                    <a:pt x="4516" y="1367"/>
                  </a:cubicBezTo>
                  <a:close/>
                  <a:moveTo>
                    <a:pt x="5542" y="122"/>
                  </a:moveTo>
                  <a:cubicBezTo>
                    <a:pt x="5670" y="260"/>
                    <a:pt x="5663" y="476"/>
                    <a:pt x="5525" y="605"/>
                  </a:cubicBezTo>
                  <a:cubicBezTo>
                    <a:pt x="5394" y="727"/>
                    <a:pt x="5190" y="727"/>
                    <a:pt x="5059" y="605"/>
                  </a:cubicBezTo>
                  <a:cubicBezTo>
                    <a:pt x="4930" y="467"/>
                    <a:pt x="4938" y="251"/>
                    <a:pt x="5076" y="122"/>
                  </a:cubicBezTo>
                  <a:cubicBezTo>
                    <a:pt x="5207" y="0"/>
                    <a:pt x="5410" y="0"/>
                    <a:pt x="5542" y="122"/>
                  </a:cubicBezTo>
                  <a:close/>
                  <a:moveTo>
                    <a:pt x="5506" y="4229"/>
                  </a:moveTo>
                  <a:cubicBezTo>
                    <a:pt x="5510" y="4258"/>
                    <a:pt x="5489" y="4285"/>
                    <a:pt x="5460" y="4289"/>
                  </a:cubicBezTo>
                  <a:cubicBezTo>
                    <a:pt x="5455" y="4289"/>
                    <a:pt x="5450" y="4289"/>
                    <a:pt x="5446" y="4289"/>
                  </a:cubicBezTo>
                  <a:cubicBezTo>
                    <a:pt x="5140" y="4289"/>
                    <a:pt x="5140" y="4289"/>
                    <a:pt x="5140" y="4289"/>
                  </a:cubicBezTo>
                  <a:cubicBezTo>
                    <a:pt x="5110" y="4293"/>
                    <a:pt x="5084" y="4273"/>
                    <a:pt x="5080" y="4243"/>
                  </a:cubicBezTo>
                  <a:cubicBezTo>
                    <a:pt x="5079" y="4239"/>
                    <a:pt x="5079" y="4234"/>
                    <a:pt x="5080" y="4229"/>
                  </a:cubicBezTo>
                  <a:cubicBezTo>
                    <a:pt x="5080" y="1313"/>
                    <a:pt x="5080" y="1313"/>
                    <a:pt x="5080" y="1313"/>
                  </a:cubicBezTo>
                  <a:cubicBezTo>
                    <a:pt x="5076" y="1284"/>
                    <a:pt x="5096" y="1257"/>
                    <a:pt x="5125" y="1253"/>
                  </a:cubicBezTo>
                  <a:cubicBezTo>
                    <a:pt x="5130" y="1252"/>
                    <a:pt x="5135" y="1252"/>
                    <a:pt x="5140" y="1253"/>
                  </a:cubicBezTo>
                  <a:cubicBezTo>
                    <a:pt x="5446" y="1253"/>
                    <a:pt x="5446" y="1253"/>
                    <a:pt x="5446" y="1253"/>
                  </a:cubicBezTo>
                  <a:cubicBezTo>
                    <a:pt x="5475" y="1249"/>
                    <a:pt x="5502" y="1269"/>
                    <a:pt x="5506" y="1298"/>
                  </a:cubicBezTo>
                  <a:cubicBezTo>
                    <a:pt x="5506" y="1303"/>
                    <a:pt x="5506" y="1308"/>
                    <a:pt x="5506" y="1313"/>
                  </a:cubicBezTo>
                  <a:lnTo>
                    <a:pt x="5506" y="4229"/>
                  </a:lnTo>
                  <a:close/>
                  <a:moveTo>
                    <a:pt x="10036" y="4229"/>
                  </a:moveTo>
                  <a:cubicBezTo>
                    <a:pt x="10040" y="4258"/>
                    <a:pt x="10019" y="4285"/>
                    <a:pt x="9990" y="4289"/>
                  </a:cubicBezTo>
                  <a:cubicBezTo>
                    <a:pt x="9985" y="4289"/>
                    <a:pt x="9980" y="4289"/>
                    <a:pt x="9976" y="4289"/>
                  </a:cubicBezTo>
                  <a:cubicBezTo>
                    <a:pt x="9676" y="4289"/>
                    <a:pt x="9676" y="4289"/>
                    <a:pt x="9676" y="4289"/>
                  </a:cubicBezTo>
                  <a:cubicBezTo>
                    <a:pt x="9646" y="4293"/>
                    <a:pt x="9620" y="4273"/>
                    <a:pt x="9616" y="4243"/>
                  </a:cubicBezTo>
                  <a:cubicBezTo>
                    <a:pt x="9615" y="4239"/>
                    <a:pt x="9615" y="4234"/>
                    <a:pt x="9616" y="4229"/>
                  </a:cubicBezTo>
                  <a:cubicBezTo>
                    <a:pt x="9616" y="2273"/>
                    <a:pt x="9616" y="2273"/>
                    <a:pt x="9616" y="2273"/>
                  </a:cubicBezTo>
                  <a:cubicBezTo>
                    <a:pt x="9616" y="2061"/>
                    <a:pt x="9562" y="1893"/>
                    <a:pt x="9456" y="1769"/>
                  </a:cubicBezTo>
                  <a:cubicBezTo>
                    <a:pt x="9352" y="1646"/>
                    <a:pt x="9199" y="1577"/>
                    <a:pt x="9038" y="1583"/>
                  </a:cubicBezTo>
                  <a:cubicBezTo>
                    <a:pt x="8873" y="1576"/>
                    <a:pt x="8714" y="1644"/>
                    <a:pt x="8604" y="1766"/>
                  </a:cubicBezTo>
                  <a:cubicBezTo>
                    <a:pt x="8494" y="1888"/>
                    <a:pt x="8439" y="2053"/>
                    <a:pt x="8438" y="2261"/>
                  </a:cubicBezTo>
                  <a:cubicBezTo>
                    <a:pt x="8438" y="4229"/>
                    <a:pt x="8438" y="4229"/>
                    <a:pt x="8438" y="4229"/>
                  </a:cubicBezTo>
                  <a:cubicBezTo>
                    <a:pt x="8442" y="4258"/>
                    <a:pt x="8422" y="4285"/>
                    <a:pt x="8393" y="4289"/>
                  </a:cubicBezTo>
                  <a:cubicBezTo>
                    <a:pt x="8388" y="4289"/>
                    <a:pt x="8383" y="4289"/>
                    <a:pt x="8378" y="4289"/>
                  </a:cubicBezTo>
                  <a:cubicBezTo>
                    <a:pt x="8072" y="4289"/>
                    <a:pt x="8072" y="4289"/>
                    <a:pt x="8072" y="4289"/>
                  </a:cubicBezTo>
                  <a:cubicBezTo>
                    <a:pt x="8043" y="4293"/>
                    <a:pt x="8016" y="4273"/>
                    <a:pt x="8012" y="4243"/>
                  </a:cubicBezTo>
                  <a:cubicBezTo>
                    <a:pt x="8012" y="4239"/>
                    <a:pt x="8012" y="4234"/>
                    <a:pt x="8012" y="4229"/>
                  </a:cubicBezTo>
                  <a:cubicBezTo>
                    <a:pt x="8012" y="2273"/>
                    <a:pt x="8012" y="2273"/>
                    <a:pt x="8012" y="2273"/>
                  </a:cubicBezTo>
                  <a:cubicBezTo>
                    <a:pt x="8012" y="2061"/>
                    <a:pt x="7959" y="1893"/>
                    <a:pt x="7852" y="1769"/>
                  </a:cubicBezTo>
                  <a:cubicBezTo>
                    <a:pt x="7749" y="1646"/>
                    <a:pt x="7595" y="1577"/>
                    <a:pt x="7435" y="1583"/>
                  </a:cubicBezTo>
                  <a:cubicBezTo>
                    <a:pt x="7271" y="1576"/>
                    <a:pt x="7112" y="1643"/>
                    <a:pt x="7003" y="1766"/>
                  </a:cubicBezTo>
                  <a:cubicBezTo>
                    <a:pt x="6895" y="1888"/>
                    <a:pt x="6841" y="2053"/>
                    <a:pt x="6841" y="2261"/>
                  </a:cubicBezTo>
                  <a:cubicBezTo>
                    <a:pt x="6841" y="4229"/>
                    <a:pt x="6841" y="4229"/>
                    <a:pt x="6841" y="4229"/>
                  </a:cubicBezTo>
                  <a:cubicBezTo>
                    <a:pt x="6845" y="4258"/>
                    <a:pt x="6825" y="4285"/>
                    <a:pt x="6796" y="4289"/>
                  </a:cubicBezTo>
                  <a:cubicBezTo>
                    <a:pt x="6791" y="4289"/>
                    <a:pt x="6786" y="4289"/>
                    <a:pt x="6781" y="4289"/>
                  </a:cubicBezTo>
                  <a:cubicBezTo>
                    <a:pt x="6475" y="4289"/>
                    <a:pt x="6475" y="4289"/>
                    <a:pt x="6475" y="4289"/>
                  </a:cubicBezTo>
                  <a:cubicBezTo>
                    <a:pt x="6446" y="4293"/>
                    <a:pt x="6419" y="4273"/>
                    <a:pt x="6415" y="4243"/>
                  </a:cubicBezTo>
                  <a:cubicBezTo>
                    <a:pt x="6415" y="4239"/>
                    <a:pt x="6415" y="4234"/>
                    <a:pt x="6415" y="4229"/>
                  </a:cubicBezTo>
                  <a:cubicBezTo>
                    <a:pt x="6415" y="1313"/>
                    <a:pt x="6415" y="1313"/>
                    <a:pt x="6415" y="1313"/>
                  </a:cubicBezTo>
                  <a:cubicBezTo>
                    <a:pt x="6411" y="1284"/>
                    <a:pt x="6431" y="1257"/>
                    <a:pt x="6461" y="1253"/>
                  </a:cubicBezTo>
                  <a:cubicBezTo>
                    <a:pt x="6465" y="1252"/>
                    <a:pt x="6470" y="1252"/>
                    <a:pt x="6475" y="1253"/>
                  </a:cubicBezTo>
                  <a:cubicBezTo>
                    <a:pt x="6781" y="1253"/>
                    <a:pt x="6781" y="1253"/>
                    <a:pt x="6781" y="1253"/>
                  </a:cubicBezTo>
                  <a:cubicBezTo>
                    <a:pt x="6810" y="1249"/>
                    <a:pt x="6837" y="1269"/>
                    <a:pt x="6841" y="1298"/>
                  </a:cubicBezTo>
                  <a:cubicBezTo>
                    <a:pt x="6842" y="1303"/>
                    <a:pt x="6842" y="1308"/>
                    <a:pt x="6841" y="1313"/>
                  </a:cubicBezTo>
                  <a:cubicBezTo>
                    <a:pt x="6841" y="1523"/>
                    <a:pt x="6841" y="1523"/>
                    <a:pt x="6841" y="1523"/>
                  </a:cubicBezTo>
                  <a:cubicBezTo>
                    <a:pt x="6840" y="1529"/>
                    <a:pt x="6844" y="1536"/>
                    <a:pt x="6850" y="1538"/>
                  </a:cubicBezTo>
                  <a:cubicBezTo>
                    <a:pt x="6856" y="1540"/>
                    <a:pt x="6863" y="1538"/>
                    <a:pt x="6871" y="1529"/>
                  </a:cubicBezTo>
                  <a:cubicBezTo>
                    <a:pt x="6949" y="1422"/>
                    <a:pt x="7055" y="1339"/>
                    <a:pt x="7177" y="1289"/>
                  </a:cubicBezTo>
                  <a:cubicBezTo>
                    <a:pt x="7302" y="1236"/>
                    <a:pt x="7437" y="1209"/>
                    <a:pt x="7573" y="1209"/>
                  </a:cubicBezTo>
                  <a:cubicBezTo>
                    <a:pt x="7735" y="1205"/>
                    <a:pt x="7895" y="1247"/>
                    <a:pt x="8035" y="1329"/>
                  </a:cubicBezTo>
                  <a:cubicBezTo>
                    <a:pt x="8167" y="1408"/>
                    <a:pt x="8271" y="1525"/>
                    <a:pt x="8335" y="1665"/>
                  </a:cubicBezTo>
                  <a:cubicBezTo>
                    <a:pt x="8343" y="1685"/>
                    <a:pt x="8353" y="1685"/>
                    <a:pt x="8365" y="1665"/>
                  </a:cubicBezTo>
                  <a:cubicBezTo>
                    <a:pt x="8437" y="1517"/>
                    <a:pt x="8554" y="1397"/>
                    <a:pt x="8698" y="1320"/>
                  </a:cubicBezTo>
                  <a:cubicBezTo>
                    <a:pt x="8845" y="1245"/>
                    <a:pt x="9007" y="1207"/>
                    <a:pt x="9172" y="1210"/>
                  </a:cubicBezTo>
                  <a:cubicBezTo>
                    <a:pt x="9440" y="1210"/>
                    <a:pt x="9651" y="1299"/>
                    <a:pt x="9805" y="1478"/>
                  </a:cubicBezTo>
                  <a:cubicBezTo>
                    <a:pt x="9959" y="1656"/>
                    <a:pt x="10036" y="1901"/>
                    <a:pt x="10036" y="2213"/>
                  </a:cubicBezTo>
                  <a:lnTo>
                    <a:pt x="10036" y="4229"/>
                  </a:lnTo>
                  <a:close/>
                  <a:moveTo>
                    <a:pt x="11194" y="2950"/>
                  </a:moveTo>
                  <a:cubicBezTo>
                    <a:pt x="12850" y="2950"/>
                    <a:pt x="12850" y="2950"/>
                    <a:pt x="12850" y="2950"/>
                  </a:cubicBezTo>
                  <a:cubicBezTo>
                    <a:pt x="12854" y="2951"/>
                    <a:pt x="12859" y="2951"/>
                    <a:pt x="12864" y="2950"/>
                  </a:cubicBezTo>
                  <a:cubicBezTo>
                    <a:pt x="12893" y="2946"/>
                    <a:pt x="12914" y="2919"/>
                    <a:pt x="12910" y="2890"/>
                  </a:cubicBezTo>
                  <a:cubicBezTo>
                    <a:pt x="12910" y="2539"/>
                    <a:pt x="12904" y="2297"/>
                    <a:pt x="12892" y="2164"/>
                  </a:cubicBezTo>
                  <a:cubicBezTo>
                    <a:pt x="12868" y="1876"/>
                    <a:pt x="12760" y="1644"/>
                    <a:pt x="12568" y="1468"/>
                  </a:cubicBezTo>
                  <a:cubicBezTo>
                    <a:pt x="12376" y="1292"/>
                    <a:pt x="12126" y="1204"/>
                    <a:pt x="11818" y="1204"/>
                  </a:cubicBezTo>
                  <a:cubicBezTo>
                    <a:pt x="11530" y="1204"/>
                    <a:pt x="11291" y="1286"/>
                    <a:pt x="11101" y="1450"/>
                  </a:cubicBezTo>
                  <a:cubicBezTo>
                    <a:pt x="10910" y="1616"/>
                    <a:pt x="10791" y="1849"/>
                    <a:pt x="10768" y="2101"/>
                  </a:cubicBezTo>
                  <a:cubicBezTo>
                    <a:pt x="10750" y="2266"/>
                    <a:pt x="10742" y="2432"/>
                    <a:pt x="10744" y="2599"/>
                  </a:cubicBezTo>
                  <a:cubicBezTo>
                    <a:pt x="10744" y="2788"/>
                    <a:pt x="10744" y="2788"/>
                    <a:pt x="10744" y="2788"/>
                  </a:cubicBezTo>
                  <a:cubicBezTo>
                    <a:pt x="10744" y="2878"/>
                    <a:pt x="10746" y="2991"/>
                    <a:pt x="10750" y="3127"/>
                  </a:cubicBezTo>
                  <a:cubicBezTo>
                    <a:pt x="10753" y="3245"/>
                    <a:pt x="10763" y="3364"/>
                    <a:pt x="10780" y="3481"/>
                  </a:cubicBezTo>
                  <a:cubicBezTo>
                    <a:pt x="10824" y="3745"/>
                    <a:pt x="10938" y="3954"/>
                    <a:pt x="11122" y="4108"/>
                  </a:cubicBezTo>
                  <a:cubicBezTo>
                    <a:pt x="11306" y="4262"/>
                    <a:pt x="11544" y="4339"/>
                    <a:pt x="11836" y="4339"/>
                  </a:cubicBezTo>
                  <a:cubicBezTo>
                    <a:pt x="12069" y="4346"/>
                    <a:pt x="12298" y="4278"/>
                    <a:pt x="12490" y="4147"/>
                  </a:cubicBezTo>
                  <a:cubicBezTo>
                    <a:pt x="12671" y="4018"/>
                    <a:pt x="12802" y="3832"/>
                    <a:pt x="12862" y="3619"/>
                  </a:cubicBezTo>
                  <a:cubicBezTo>
                    <a:pt x="12867" y="3604"/>
                    <a:pt x="12866" y="3588"/>
                    <a:pt x="12860" y="3574"/>
                  </a:cubicBezTo>
                  <a:cubicBezTo>
                    <a:pt x="12852" y="3559"/>
                    <a:pt x="12837" y="3548"/>
                    <a:pt x="12820" y="3547"/>
                  </a:cubicBezTo>
                  <a:cubicBezTo>
                    <a:pt x="12544" y="3493"/>
                    <a:pt x="12544" y="3493"/>
                    <a:pt x="12544" y="3493"/>
                  </a:cubicBezTo>
                  <a:cubicBezTo>
                    <a:pt x="12541" y="3492"/>
                    <a:pt x="12539" y="3491"/>
                    <a:pt x="12537" y="3491"/>
                  </a:cubicBezTo>
                  <a:cubicBezTo>
                    <a:pt x="12507" y="3485"/>
                    <a:pt x="12478" y="3505"/>
                    <a:pt x="12472" y="3535"/>
                  </a:cubicBezTo>
                  <a:cubicBezTo>
                    <a:pt x="12427" y="3662"/>
                    <a:pt x="12345" y="3772"/>
                    <a:pt x="12235" y="3850"/>
                  </a:cubicBezTo>
                  <a:cubicBezTo>
                    <a:pt x="12119" y="3929"/>
                    <a:pt x="11982" y="3970"/>
                    <a:pt x="11842" y="3966"/>
                  </a:cubicBezTo>
                  <a:cubicBezTo>
                    <a:pt x="11676" y="3972"/>
                    <a:pt x="11514" y="3915"/>
                    <a:pt x="11389" y="3806"/>
                  </a:cubicBezTo>
                  <a:cubicBezTo>
                    <a:pt x="11270" y="3698"/>
                    <a:pt x="11196" y="3548"/>
                    <a:pt x="11182" y="3388"/>
                  </a:cubicBezTo>
                  <a:cubicBezTo>
                    <a:pt x="11174" y="3236"/>
                    <a:pt x="11170" y="3098"/>
                    <a:pt x="11170" y="2974"/>
                  </a:cubicBezTo>
                  <a:cubicBezTo>
                    <a:pt x="11169" y="2972"/>
                    <a:pt x="11169" y="2970"/>
                    <a:pt x="11170" y="2968"/>
                  </a:cubicBezTo>
                  <a:cubicBezTo>
                    <a:pt x="11171" y="2956"/>
                    <a:pt x="11182" y="2948"/>
                    <a:pt x="11194" y="2950"/>
                  </a:cubicBezTo>
                  <a:close/>
                  <a:moveTo>
                    <a:pt x="11183" y="2155"/>
                  </a:moveTo>
                  <a:cubicBezTo>
                    <a:pt x="11196" y="1996"/>
                    <a:pt x="11267" y="1848"/>
                    <a:pt x="11383" y="1738"/>
                  </a:cubicBezTo>
                  <a:cubicBezTo>
                    <a:pt x="11383" y="1736"/>
                    <a:pt x="11383" y="1736"/>
                    <a:pt x="11383" y="1736"/>
                  </a:cubicBezTo>
                  <a:cubicBezTo>
                    <a:pt x="11504" y="1628"/>
                    <a:pt x="11663" y="1571"/>
                    <a:pt x="11826" y="1579"/>
                  </a:cubicBezTo>
                  <a:cubicBezTo>
                    <a:pt x="11986" y="1573"/>
                    <a:pt x="12143" y="1631"/>
                    <a:pt x="12261" y="1741"/>
                  </a:cubicBezTo>
                  <a:cubicBezTo>
                    <a:pt x="12376" y="1852"/>
                    <a:pt x="12447" y="2001"/>
                    <a:pt x="12461" y="2161"/>
                  </a:cubicBezTo>
                  <a:cubicBezTo>
                    <a:pt x="12477" y="2321"/>
                    <a:pt x="12485" y="2459"/>
                    <a:pt x="12485" y="2575"/>
                  </a:cubicBezTo>
                  <a:cubicBezTo>
                    <a:pt x="12485" y="2577"/>
                    <a:pt x="12485" y="2579"/>
                    <a:pt x="12485" y="2581"/>
                  </a:cubicBezTo>
                  <a:cubicBezTo>
                    <a:pt x="12483" y="2592"/>
                    <a:pt x="12472" y="2600"/>
                    <a:pt x="12461" y="2599"/>
                  </a:cubicBezTo>
                  <a:cubicBezTo>
                    <a:pt x="11195" y="2599"/>
                    <a:pt x="11195" y="2599"/>
                    <a:pt x="11195" y="2599"/>
                  </a:cubicBezTo>
                  <a:cubicBezTo>
                    <a:pt x="11193" y="2599"/>
                    <a:pt x="11191" y="2599"/>
                    <a:pt x="11189" y="2599"/>
                  </a:cubicBezTo>
                  <a:cubicBezTo>
                    <a:pt x="11177" y="2597"/>
                    <a:pt x="11169" y="2586"/>
                    <a:pt x="11171" y="2575"/>
                  </a:cubicBezTo>
                  <a:cubicBezTo>
                    <a:pt x="11171" y="2463"/>
                    <a:pt x="11175" y="2323"/>
                    <a:pt x="11183" y="2155"/>
                  </a:cubicBezTo>
                  <a:close/>
                </a:path>
              </a:pathLst>
            </a:custGeom>
            <a:solidFill>
              <a:srgbClr val="FF84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1" name="Freeform 6" hidden="1">
              <a:extLst>
                <a:ext uri="{FF2B5EF4-FFF2-40B4-BE49-F238E27FC236}">
                  <a16:creationId xmlns:a16="http://schemas.microsoft.com/office/drawing/2014/main" id="{974BCF5A-9049-467D-AD70-9B35CFAB04C6}"/>
                </a:ext>
              </a:extLst>
            </p:cNvPr>
            <p:cNvSpPr>
              <a:spLocks noSelect="1"/>
            </p:cNvSpPr>
            <p:nvPr userDrawn="1"/>
          </p:nvSpPr>
          <p:spPr bwMode="gray">
            <a:xfrm>
              <a:off x="26" y="0"/>
              <a:ext cx="7628" cy="2410"/>
            </a:xfrm>
            <a:custGeom>
              <a:avLst/>
              <a:gdLst>
                <a:gd name="T0" fmla="*/ 4254 w 26062"/>
                <a:gd name="T1" fmla="*/ 5779 h 8233"/>
                <a:gd name="T2" fmla="*/ 2545 w 26062"/>
                <a:gd name="T3" fmla="*/ 5622 h 8233"/>
                <a:gd name="T4" fmla="*/ 4332 w 26062"/>
                <a:gd name="T5" fmla="*/ 4620 h 8233"/>
                <a:gd name="T6" fmla="*/ 2362 w 26062"/>
                <a:gd name="T7" fmla="*/ 2137 h 8233"/>
                <a:gd name="T8" fmla="*/ 2519 w 26062"/>
                <a:gd name="T9" fmla="*/ 6539 h 8233"/>
                <a:gd name="T10" fmla="*/ 3199 w 26062"/>
                <a:gd name="T11" fmla="*/ 3791 h 8233"/>
                <a:gd name="T12" fmla="*/ 2362 w 26062"/>
                <a:gd name="T13" fmla="*/ 3050 h 8233"/>
                <a:gd name="T14" fmla="*/ 7330 w 26062"/>
                <a:gd name="T15" fmla="*/ 2136 h 8233"/>
                <a:gd name="T16" fmla="*/ 8308 w 26062"/>
                <a:gd name="T17" fmla="*/ 3688 h 8233"/>
                <a:gd name="T18" fmla="*/ 6190 w 26062"/>
                <a:gd name="T19" fmla="*/ 4342 h 8233"/>
                <a:gd name="T20" fmla="*/ 8369 w 26062"/>
                <a:gd name="T21" fmla="*/ 4933 h 8233"/>
                <a:gd name="T22" fmla="*/ 7322 w 26062"/>
                <a:gd name="T23" fmla="*/ 6538 h 8233"/>
                <a:gd name="T24" fmla="*/ 11244 w 26062"/>
                <a:gd name="T25" fmla="*/ 6450 h 8233"/>
                <a:gd name="T26" fmla="*/ 10113 w 26062"/>
                <a:gd name="T27" fmla="*/ 2222 h 8233"/>
                <a:gd name="T28" fmla="*/ 11202 w 26062"/>
                <a:gd name="T29" fmla="*/ 2650 h 8233"/>
                <a:gd name="T30" fmla="*/ 12815 w 26062"/>
                <a:gd name="T31" fmla="*/ 2170 h 8233"/>
                <a:gd name="T32" fmla="*/ 12273 w 26062"/>
                <a:gd name="T33" fmla="*/ 3181 h 8233"/>
                <a:gd name="T34" fmla="*/ 11244 w 26062"/>
                <a:gd name="T35" fmla="*/ 6450 h 8233"/>
                <a:gd name="T36" fmla="*/ 16517 w 26062"/>
                <a:gd name="T37" fmla="*/ 6110 h 8233"/>
                <a:gd name="T38" fmla="*/ 17607 w 26062"/>
                <a:gd name="T39" fmla="*/ 6450 h 8233"/>
                <a:gd name="T40" fmla="*/ 16517 w 26062"/>
                <a:gd name="T41" fmla="*/ 2222 h 8233"/>
                <a:gd name="T42" fmla="*/ 15280 w 26062"/>
                <a:gd name="T43" fmla="*/ 2135 h 8233"/>
                <a:gd name="T44" fmla="*/ 13745 w 26062"/>
                <a:gd name="T45" fmla="*/ 5822 h 8233"/>
                <a:gd name="T46" fmla="*/ 15427 w 26062"/>
                <a:gd name="T47" fmla="*/ 3181 h 8233"/>
                <a:gd name="T48" fmla="*/ 16473 w 26062"/>
                <a:gd name="T49" fmla="*/ 4968 h 8233"/>
                <a:gd name="T50" fmla="*/ 14337 w 26062"/>
                <a:gd name="T51" fmla="*/ 4341 h 8233"/>
                <a:gd name="T52" fmla="*/ 18740 w 26062"/>
                <a:gd name="T53" fmla="*/ 723 h 8233"/>
                <a:gd name="T54" fmla="*/ 20222 w 26062"/>
                <a:gd name="T55" fmla="*/ 723 h 8233"/>
                <a:gd name="T56" fmla="*/ 18740 w 26062"/>
                <a:gd name="T57" fmla="*/ 723 h 8233"/>
                <a:gd name="T58" fmla="*/ 20046 w 26062"/>
                <a:gd name="T59" fmla="*/ 2222 h 8233"/>
                <a:gd name="T60" fmla="*/ 18913 w 26062"/>
                <a:gd name="T61" fmla="*/ 6450 h 8233"/>
                <a:gd name="T62" fmla="*/ 23142 w 26062"/>
                <a:gd name="T63" fmla="*/ 6537 h 8233"/>
                <a:gd name="T64" fmla="*/ 24318 w 26062"/>
                <a:gd name="T65" fmla="*/ 6450 h 8233"/>
                <a:gd name="T66" fmla="*/ 25408 w 26062"/>
                <a:gd name="T67" fmla="*/ 261 h 8233"/>
                <a:gd name="T68" fmla="*/ 24275 w 26062"/>
                <a:gd name="T69" fmla="*/ 2528 h 8233"/>
                <a:gd name="T70" fmla="*/ 21006 w 26062"/>
                <a:gd name="T71" fmla="*/ 4340 h 8233"/>
                <a:gd name="T72" fmla="*/ 23142 w 26062"/>
                <a:gd name="T73" fmla="*/ 6537 h 8233"/>
                <a:gd name="T74" fmla="*/ 24275 w 26062"/>
                <a:gd name="T75" fmla="*/ 3704 h 8233"/>
                <a:gd name="T76" fmla="*/ 23255 w 26062"/>
                <a:gd name="T77" fmla="*/ 5492 h 8233"/>
                <a:gd name="T78" fmla="*/ 23229 w 26062"/>
                <a:gd name="T79" fmla="*/ 3181 h 8233"/>
                <a:gd name="T80" fmla="*/ 26062 w 26062"/>
                <a:gd name="T81" fmla="*/ 8233 h 8233"/>
                <a:gd name="T82" fmla="*/ 0 w 26062"/>
                <a:gd name="T83" fmla="*/ 7361 h 8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62" h="8233">
                  <a:moveTo>
                    <a:pt x="2519" y="6539"/>
                  </a:moveTo>
                  <a:cubicBezTo>
                    <a:pt x="3174" y="6539"/>
                    <a:pt x="3844" y="6267"/>
                    <a:pt x="4254" y="5779"/>
                  </a:cubicBezTo>
                  <a:cubicBezTo>
                    <a:pt x="3608" y="5134"/>
                    <a:pt x="3608" y="5134"/>
                    <a:pt x="3608" y="5134"/>
                  </a:cubicBezTo>
                  <a:cubicBezTo>
                    <a:pt x="3408" y="5352"/>
                    <a:pt x="3025" y="5622"/>
                    <a:pt x="2545" y="5622"/>
                  </a:cubicBezTo>
                  <a:cubicBezTo>
                    <a:pt x="1944" y="5622"/>
                    <a:pt x="1464" y="5212"/>
                    <a:pt x="1403" y="4620"/>
                  </a:cubicBezTo>
                  <a:cubicBezTo>
                    <a:pt x="4332" y="4620"/>
                    <a:pt x="4332" y="4620"/>
                    <a:pt x="4332" y="4620"/>
                  </a:cubicBezTo>
                  <a:cubicBezTo>
                    <a:pt x="4350" y="4513"/>
                    <a:pt x="4359" y="4405"/>
                    <a:pt x="4358" y="4297"/>
                  </a:cubicBezTo>
                  <a:cubicBezTo>
                    <a:pt x="4358" y="3122"/>
                    <a:pt x="3530" y="2137"/>
                    <a:pt x="2362" y="2137"/>
                  </a:cubicBezTo>
                  <a:cubicBezTo>
                    <a:pt x="1105" y="2137"/>
                    <a:pt x="305" y="3165"/>
                    <a:pt x="305" y="4342"/>
                  </a:cubicBezTo>
                  <a:cubicBezTo>
                    <a:pt x="305" y="5667"/>
                    <a:pt x="1255" y="6539"/>
                    <a:pt x="2519" y="6539"/>
                  </a:cubicBezTo>
                  <a:close/>
                  <a:moveTo>
                    <a:pt x="2362" y="3050"/>
                  </a:moveTo>
                  <a:cubicBezTo>
                    <a:pt x="2788" y="3050"/>
                    <a:pt x="3147" y="3368"/>
                    <a:pt x="3199" y="3791"/>
                  </a:cubicBezTo>
                  <a:cubicBezTo>
                    <a:pt x="1456" y="3791"/>
                    <a:pt x="1456" y="3791"/>
                    <a:pt x="1456" y="3791"/>
                  </a:cubicBezTo>
                  <a:cubicBezTo>
                    <a:pt x="1508" y="3408"/>
                    <a:pt x="1892" y="3050"/>
                    <a:pt x="2362" y="3050"/>
                  </a:cubicBezTo>
                  <a:close/>
                  <a:moveTo>
                    <a:pt x="5055" y="4342"/>
                  </a:moveTo>
                  <a:cubicBezTo>
                    <a:pt x="5055" y="3113"/>
                    <a:pt x="6040" y="2136"/>
                    <a:pt x="7330" y="2136"/>
                  </a:cubicBezTo>
                  <a:cubicBezTo>
                    <a:pt x="8062" y="2136"/>
                    <a:pt x="8716" y="2476"/>
                    <a:pt x="9108" y="2982"/>
                  </a:cubicBezTo>
                  <a:cubicBezTo>
                    <a:pt x="8308" y="3688"/>
                    <a:pt x="8308" y="3688"/>
                    <a:pt x="8308" y="3688"/>
                  </a:cubicBezTo>
                  <a:cubicBezTo>
                    <a:pt x="8082" y="3392"/>
                    <a:pt x="7742" y="3182"/>
                    <a:pt x="7332" y="3182"/>
                  </a:cubicBezTo>
                  <a:cubicBezTo>
                    <a:pt x="6678" y="3182"/>
                    <a:pt x="6190" y="3697"/>
                    <a:pt x="6190" y="4342"/>
                  </a:cubicBezTo>
                  <a:cubicBezTo>
                    <a:pt x="6190" y="5005"/>
                    <a:pt x="6670" y="5493"/>
                    <a:pt x="7358" y="5493"/>
                  </a:cubicBezTo>
                  <a:cubicBezTo>
                    <a:pt x="7820" y="5493"/>
                    <a:pt x="8186" y="5213"/>
                    <a:pt x="8369" y="4933"/>
                  </a:cubicBezTo>
                  <a:cubicBezTo>
                    <a:pt x="9239" y="5588"/>
                    <a:pt x="9239" y="5588"/>
                    <a:pt x="9239" y="5588"/>
                  </a:cubicBezTo>
                  <a:cubicBezTo>
                    <a:pt x="8742" y="6251"/>
                    <a:pt x="8115" y="6538"/>
                    <a:pt x="7322" y="6538"/>
                  </a:cubicBezTo>
                  <a:cubicBezTo>
                    <a:pt x="6014" y="6538"/>
                    <a:pt x="5055" y="5562"/>
                    <a:pt x="5055" y="4342"/>
                  </a:cubicBezTo>
                  <a:close/>
                  <a:moveTo>
                    <a:pt x="11244" y="6450"/>
                  </a:moveTo>
                  <a:cubicBezTo>
                    <a:pt x="10113" y="6450"/>
                    <a:pt x="10113" y="6450"/>
                    <a:pt x="10113" y="6450"/>
                  </a:cubicBezTo>
                  <a:cubicBezTo>
                    <a:pt x="10113" y="2222"/>
                    <a:pt x="10113" y="2222"/>
                    <a:pt x="10113" y="2222"/>
                  </a:cubicBezTo>
                  <a:cubicBezTo>
                    <a:pt x="11202" y="2222"/>
                    <a:pt x="11202" y="2222"/>
                    <a:pt x="11202" y="2222"/>
                  </a:cubicBezTo>
                  <a:cubicBezTo>
                    <a:pt x="11202" y="2650"/>
                    <a:pt x="11202" y="2650"/>
                    <a:pt x="11202" y="2650"/>
                  </a:cubicBezTo>
                  <a:cubicBezTo>
                    <a:pt x="11455" y="2336"/>
                    <a:pt x="11917" y="2135"/>
                    <a:pt x="12432" y="2135"/>
                  </a:cubicBezTo>
                  <a:cubicBezTo>
                    <a:pt x="12560" y="2136"/>
                    <a:pt x="12688" y="2148"/>
                    <a:pt x="12815" y="2170"/>
                  </a:cubicBezTo>
                  <a:cubicBezTo>
                    <a:pt x="12682" y="3225"/>
                    <a:pt x="12682" y="3225"/>
                    <a:pt x="12682" y="3225"/>
                  </a:cubicBezTo>
                  <a:cubicBezTo>
                    <a:pt x="12548" y="3193"/>
                    <a:pt x="12411" y="3178"/>
                    <a:pt x="12273" y="3181"/>
                  </a:cubicBezTo>
                  <a:cubicBezTo>
                    <a:pt x="11776" y="3181"/>
                    <a:pt x="11384" y="3538"/>
                    <a:pt x="11244" y="3791"/>
                  </a:cubicBezTo>
                  <a:lnTo>
                    <a:pt x="11244" y="6450"/>
                  </a:lnTo>
                  <a:close/>
                  <a:moveTo>
                    <a:pt x="15340" y="6537"/>
                  </a:moveTo>
                  <a:cubicBezTo>
                    <a:pt x="15772" y="6543"/>
                    <a:pt x="16190" y="6391"/>
                    <a:pt x="16517" y="6110"/>
                  </a:cubicBezTo>
                  <a:cubicBezTo>
                    <a:pt x="16517" y="6450"/>
                    <a:pt x="16517" y="6450"/>
                    <a:pt x="16517" y="6450"/>
                  </a:cubicBezTo>
                  <a:cubicBezTo>
                    <a:pt x="17607" y="6450"/>
                    <a:pt x="17607" y="6450"/>
                    <a:pt x="17607" y="6450"/>
                  </a:cubicBezTo>
                  <a:cubicBezTo>
                    <a:pt x="17607" y="2222"/>
                    <a:pt x="17607" y="2222"/>
                    <a:pt x="17607" y="2222"/>
                  </a:cubicBezTo>
                  <a:cubicBezTo>
                    <a:pt x="16517" y="2222"/>
                    <a:pt x="16517" y="2222"/>
                    <a:pt x="16517" y="2222"/>
                  </a:cubicBezTo>
                  <a:cubicBezTo>
                    <a:pt x="16517" y="2562"/>
                    <a:pt x="16517" y="2562"/>
                    <a:pt x="16517" y="2562"/>
                  </a:cubicBezTo>
                  <a:cubicBezTo>
                    <a:pt x="16167" y="2281"/>
                    <a:pt x="15729" y="2130"/>
                    <a:pt x="15280" y="2135"/>
                  </a:cubicBezTo>
                  <a:cubicBezTo>
                    <a:pt x="14129" y="2135"/>
                    <a:pt x="13205" y="3094"/>
                    <a:pt x="13205" y="4340"/>
                  </a:cubicBezTo>
                  <a:cubicBezTo>
                    <a:pt x="13202" y="4883"/>
                    <a:pt x="13394" y="5409"/>
                    <a:pt x="13745" y="5822"/>
                  </a:cubicBezTo>
                  <a:cubicBezTo>
                    <a:pt x="14120" y="6257"/>
                    <a:pt x="14713" y="6537"/>
                    <a:pt x="15340" y="6537"/>
                  </a:cubicBezTo>
                  <a:close/>
                  <a:moveTo>
                    <a:pt x="15427" y="3181"/>
                  </a:moveTo>
                  <a:cubicBezTo>
                    <a:pt x="15839" y="3180"/>
                    <a:pt x="16227" y="3374"/>
                    <a:pt x="16473" y="3704"/>
                  </a:cubicBezTo>
                  <a:cubicBezTo>
                    <a:pt x="16473" y="4968"/>
                    <a:pt x="16473" y="4968"/>
                    <a:pt x="16473" y="4968"/>
                  </a:cubicBezTo>
                  <a:cubicBezTo>
                    <a:pt x="16239" y="5299"/>
                    <a:pt x="15858" y="5495"/>
                    <a:pt x="15453" y="5492"/>
                  </a:cubicBezTo>
                  <a:cubicBezTo>
                    <a:pt x="14817" y="5492"/>
                    <a:pt x="14337" y="5004"/>
                    <a:pt x="14337" y="4341"/>
                  </a:cubicBezTo>
                  <a:cubicBezTo>
                    <a:pt x="14337" y="3730"/>
                    <a:pt x="14764" y="3181"/>
                    <a:pt x="15427" y="3181"/>
                  </a:cubicBezTo>
                  <a:close/>
                  <a:moveTo>
                    <a:pt x="18740" y="723"/>
                  </a:moveTo>
                  <a:cubicBezTo>
                    <a:pt x="18740" y="314"/>
                    <a:pt x="19073" y="0"/>
                    <a:pt x="19481" y="0"/>
                  </a:cubicBezTo>
                  <a:cubicBezTo>
                    <a:pt x="19890" y="0"/>
                    <a:pt x="20222" y="314"/>
                    <a:pt x="20222" y="723"/>
                  </a:cubicBezTo>
                  <a:cubicBezTo>
                    <a:pt x="20222" y="1133"/>
                    <a:pt x="19890" y="1447"/>
                    <a:pt x="19481" y="1447"/>
                  </a:cubicBezTo>
                  <a:cubicBezTo>
                    <a:pt x="19071" y="1447"/>
                    <a:pt x="18740" y="1133"/>
                    <a:pt x="18740" y="723"/>
                  </a:cubicBezTo>
                  <a:close/>
                  <a:moveTo>
                    <a:pt x="18913" y="2222"/>
                  </a:moveTo>
                  <a:cubicBezTo>
                    <a:pt x="20046" y="2222"/>
                    <a:pt x="20046" y="2222"/>
                    <a:pt x="20046" y="2222"/>
                  </a:cubicBezTo>
                  <a:cubicBezTo>
                    <a:pt x="20047" y="6450"/>
                    <a:pt x="20047" y="6450"/>
                    <a:pt x="20047" y="6450"/>
                  </a:cubicBezTo>
                  <a:cubicBezTo>
                    <a:pt x="18913" y="6450"/>
                    <a:pt x="18913" y="6450"/>
                    <a:pt x="18913" y="6450"/>
                  </a:cubicBezTo>
                  <a:lnTo>
                    <a:pt x="18913" y="2222"/>
                  </a:lnTo>
                  <a:close/>
                  <a:moveTo>
                    <a:pt x="23142" y="6537"/>
                  </a:moveTo>
                  <a:cubicBezTo>
                    <a:pt x="23573" y="6543"/>
                    <a:pt x="23991" y="6391"/>
                    <a:pt x="24318" y="6110"/>
                  </a:cubicBezTo>
                  <a:cubicBezTo>
                    <a:pt x="24318" y="6450"/>
                    <a:pt x="24318" y="6450"/>
                    <a:pt x="24318" y="6450"/>
                  </a:cubicBezTo>
                  <a:cubicBezTo>
                    <a:pt x="25408" y="6450"/>
                    <a:pt x="25408" y="6450"/>
                    <a:pt x="25408" y="6450"/>
                  </a:cubicBezTo>
                  <a:cubicBezTo>
                    <a:pt x="25408" y="261"/>
                    <a:pt x="25408" y="261"/>
                    <a:pt x="25408" y="261"/>
                  </a:cubicBezTo>
                  <a:cubicBezTo>
                    <a:pt x="24275" y="261"/>
                    <a:pt x="24275" y="261"/>
                    <a:pt x="24275" y="261"/>
                  </a:cubicBezTo>
                  <a:cubicBezTo>
                    <a:pt x="24275" y="2528"/>
                    <a:pt x="24275" y="2528"/>
                    <a:pt x="24275" y="2528"/>
                  </a:cubicBezTo>
                  <a:cubicBezTo>
                    <a:pt x="23944" y="2266"/>
                    <a:pt x="23543" y="2135"/>
                    <a:pt x="23081" y="2135"/>
                  </a:cubicBezTo>
                  <a:cubicBezTo>
                    <a:pt x="21930" y="2135"/>
                    <a:pt x="21006" y="3094"/>
                    <a:pt x="21006" y="4340"/>
                  </a:cubicBezTo>
                  <a:cubicBezTo>
                    <a:pt x="21003" y="4883"/>
                    <a:pt x="21195" y="5409"/>
                    <a:pt x="21546" y="5822"/>
                  </a:cubicBezTo>
                  <a:cubicBezTo>
                    <a:pt x="21921" y="6257"/>
                    <a:pt x="22514" y="6537"/>
                    <a:pt x="23142" y="6537"/>
                  </a:cubicBezTo>
                  <a:close/>
                  <a:moveTo>
                    <a:pt x="23229" y="3181"/>
                  </a:moveTo>
                  <a:cubicBezTo>
                    <a:pt x="23641" y="3180"/>
                    <a:pt x="24029" y="3374"/>
                    <a:pt x="24275" y="3704"/>
                  </a:cubicBezTo>
                  <a:cubicBezTo>
                    <a:pt x="24275" y="4969"/>
                    <a:pt x="24275" y="4969"/>
                    <a:pt x="24275" y="4969"/>
                  </a:cubicBezTo>
                  <a:cubicBezTo>
                    <a:pt x="24041" y="5299"/>
                    <a:pt x="23660" y="5495"/>
                    <a:pt x="23255" y="5492"/>
                  </a:cubicBezTo>
                  <a:cubicBezTo>
                    <a:pt x="22619" y="5492"/>
                    <a:pt x="22139" y="5004"/>
                    <a:pt x="22139" y="4341"/>
                  </a:cubicBezTo>
                  <a:cubicBezTo>
                    <a:pt x="22139" y="3730"/>
                    <a:pt x="22566" y="3181"/>
                    <a:pt x="23229" y="3181"/>
                  </a:cubicBezTo>
                  <a:close/>
                  <a:moveTo>
                    <a:pt x="26062" y="7361"/>
                  </a:moveTo>
                  <a:cubicBezTo>
                    <a:pt x="26062" y="8233"/>
                    <a:pt x="26062" y="8233"/>
                    <a:pt x="26062" y="8233"/>
                  </a:cubicBezTo>
                  <a:cubicBezTo>
                    <a:pt x="0" y="8233"/>
                    <a:pt x="0" y="8233"/>
                    <a:pt x="0" y="8233"/>
                  </a:cubicBezTo>
                  <a:cubicBezTo>
                    <a:pt x="0" y="7361"/>
                    <a:pt x="0" y="7361"/>
                    <a:pt x="0" y="7361"/>
                  </a:cubicBezTo>
                  <a:lnTo>
                    <a:pt x="26062" y="7361"/>
                  </a:lnTo>
                  <a:close/>
                </a:path>
              </a:pathLst>
            </a:custGeom>
            <a:solidFill>
              <a:srgbClr val="770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195414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Pink background_text and object ">
    <p:bg>
      <p:bgPr>
        <a:solidFill>
          <a:srgbClr val="FFDAD7"/>
        </a:solidFill>
        <a:effectLst/>
      </p:bgPr>
    </p:bg>
    <p:spTree>
      <p:nvGrpSpPr>
        <p:cNvPr id="1" name=""/>
        <p:cNvGrpSpPr/>
        <p:nvPr/>
      </p:nvGrpSpPr>
      <p:grpSpPr>
        <a:xfrm>
          <a:off x="0" y="0"/>
          <a:ext cx="0" cy="0"/>
          <a:chOff x="0" y="0"/>
          <a:chExt cx="0" cy="0"/>
        </a:xfrm>
      </p:grpSpPr>
      <p:sp>
        <p:nvSpPr>
          <p:cNvPr id="6" name="Title 1 [PHJU]">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p:txBody>
          <a:bodyPr/>
          <a:lstStyle>
            <a:lvl1pPr>
              <a:defRPr/>
            </a:lvl1pPr>
          </a:lstStyle>
          <a:p>
            <a:r>
              <a:rPr lang="en-GB" dirty="0"/>
              <a:t>[Title]</a:t>
            </a:r>
          </a:p>
        </p:txBody>
      </p:sp>
      <p:sp>
        <p:nvSpPr>
          <p:cNvPr id="11" name="Slide Number Placeholder 4">
            <a:extLst>
              <a:ext uri="{FF2B5EF4-FFF2-40B4-BE49-F238E27FC236}">
                <a16:creationId xmlns:a16="http://schemas.microsoft.com/office/drawing/2014/main" id="{8021EA47-1136-40DD-9073-BD5CC2277CEE}"/>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
        <p:nvSpPr>
          <p:cNvPr id="2" name="Content Placeholder 3  [PHJU] (JU-Free)">
            <a:extLst>
              <a:ext uri="{FF2B5EF4-FFF2-40B4-BE49-F238E27FC236}">
                <a16:creationId xmlns:a16="http://schemas.microsoft.com/office/drawing/2014/main" id="{5796B782-48E3-8D3E-9718-A59D11085332}"/>
              </a:ext>
            </a:extLst>
          </p:cNvPr>
          <p:cNvSpPr>
            <a:spLocks noGrp="1"/>
          </p:cNvSpPr>
          <p:nvPr>
            <p:ph idx="1" hasCustomPrompt="1"/>
          </p:nvPr>
        </p:nvSpPr>
        <p:spPr bwMode="gray">
          <a:xfrm>
            <a:off x="443407" y="2370319"/>
            <a:ext cx="9098944" cy="3314865"/>
          </a:xfrm>
        </p:spPr>
        <p:txBody>
          <a:bodyPr/>
          <a:lstStyle>
            <a:lvl1pPr>
              <a:defRPr baseline="0"/>
            </a:lvl1pPr>
            <a:lvl3pPr marL="1073150" indent="-361950">
              <a:tabLst/>
              <a:defRPr/>
            </a:lvl3pPr>
            <a:lvl5pPr>
              <a:defRPr/>
            </a:lvl5pPr>
          </a:lstStyle>
          <a:p>
            <a:pPr lvl="0"/>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a:p>
            <a:pPr lvl="3"/>
            <a:endParaRPr lang="en-GB" dirty="0"/>
          </a:p>
        </p:txBody>
      </p:sp>
    </p:spTree>
    <p:extLst>
      <p:ext uri="{BB962C8B-B14F-4D97-AF65-F5344CB8AC3E}">
        <p14:creationId xmlns:p14="http://schemas.microsoft.com/office/powerpoint/2010/main" val="2199779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Pink background_subtitle and object">
    <p:bg>
      <p:bgPr>
        <a:solidFill>
          <a:srgbClr val="FFDAD7"/>
        </a:solidFill>
        <a:effectLst/>
      </p:bgPr>
    </p:bg>
    <p:spTree>
      <p:nvGrpSpPr>
        <p:cNvPr id="1" name=""/>
        <p:cNvGrpSpPr/>
        <p:nvPr/>
      </p:nvGrpSpPr>
      <p:grpSpPr>
        <a:xfrm>
          <a:off x="0" y="0"/>
          <a:ext cx="0" cy="0"/>
          <a:chOff x="0" y="0"/>
          <a:chExt cx="0" cy="0"/>
        </a:xfrm>
      </p:grpSpPr>
      <p:sp>
        <p:nvSpPr>
          <p:cNvPr id="6" name="Title 1 [PHJU]">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p:txBody>
          <a:bodyPr/>
          <a:lstStyle>
            <a:lvl1pPr>
              <a:defRPr/>
            </a:lvl1pPr>
          </a:lstStyle>
          <a:p>
            <a:r>
              <a:rPr lang="en-GB" dirty="0"/>
              <a:t>[Title]</a:t>
            </a:r>
          </a:p>
        </p:txBody>
      </p:sp>
      <p:sp>
        <p:nvSpPr>
          <p:cNvPr id="11" name="Slide Number Placeholder 4">
            <a:extLst>
              <a:ext uri="{FF2B5EF4-FFF2-40B4-BE49-F238E27FC236}">
                <a16:creationId xmlns:a16="http://schemas.microsoft.com/office/drawing/2014/main" id="{8021EA47-1136-40DD-9073-BD5CC2277CEE}"/>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
        <p:nvSpPr>
          <p:cNvPr id="8" name="Subtitle 2  [PHJU] (JU-Free)">
            <a:extLst>
              <a:ext uri="{FF2B5EF4-FFF2-40B4-BE49-F238E27FC236}">
                <a16:creationId xmlns:a16="http://schemas.microsoft.com/office/drawing/2014/main" id="{2C89AD42-93C0-B124-100F-0E2C50E74D34}"/>
              </a:ext>
            </a:extLst>
          </p:cNvPr>
          <p:cNvSpPr>
            <a:spLocks noGrp="1"/>
          </p:cNvSpPr>
          <p:nvPr>
            <p:ph type="body" sz="quarter" idx="13" hasCustomPrompt="1"/>
          </p:nvPr>
        </p:nvSpPr>
        <p:spPr bwMode="gray">
          <a:xfrm>
            <a:off x="443408" y="2164591"/>
            <a:ext cx="9098943" cy="696913"/>
          </a:xfrm>
        </p:spPr>
        <p:txBody>
          <a:bodyPr/>
          <a:lstStyle>
            <a:lvl1pPr marL="0" indent="0">
              <a:lnSpc>
                <a:spcPct val="100000"/>
              </a:lnSpc>
              <a:buNone/>
              <a:defRPr sz="22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dirty="0"/>
              <a:t>[Subtitle (max. 2 lines)]</a:t>
            </a:r>
          </a:p>
          <a:p>
            <a:pPr lvl="0"/>
            <a:r>
              <a:rPr lang="en-GB" dirty="0"/>
              <a:t>JU-LEVEL1=Subtitle</a:t>
            </a:r>
          </a:p>
        </p:txBody>
      </p:sp>
      <p:sp>
        <p:nvSpPr>
          <p:cNvPr id="9" name="Content Placeholder 3  [PHJU] (JU-Free)">
            <a:extLst>
              <a:ext uri="{FF2B5EF4-FFF2-40B4-BE49-F238E27FC236}">
                <a16:creationId xmlns:a16="http://schemas.microsoft.com/office/drawing/2014/main" id="{F938441D-0455-C788-E9ED-827D476D95D4}"/>
              </a:ext>
            </a:extLst>
          </p:cNvPr>
          <p:cNvSpPr>
            <a:spLocks noGrp="1"/>
          </p:cNvSpPr>
          <p:nvPr>
            <p:ph idx="1" hasCustomPrompt="1"/>
          </p:nvPr>
        </p:nvSpPr>
        <p:spPr bwMode="gray">
          <a:xfrm>
            <a:off x="443407" y="3207224"/>
            <a:ext cx="9098944" cy="2477960"/>
          </a:xfrm>
        </p:spPr>
        <p:txBody>
          <a:bodyPr/>
          <a:lstStyle>
            <a:lvl1pPr>
              <a:defRPr baseline="0"/>
            </a:lvl1pPr>
            <a:lvl3pPr marL="1073150" indent="-361950">
              <a:tabLst/>
              <a:defRPr/>
            </a:lvl3pPr>
            <a:lvl5pPr>
              <a:defRPr/>
            </a:lvl5pPr>
          </a:lstStyle>
          <a:p>
            <a:pPr lvl="0"/>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a:p>
            <a:pPr lvl="3"/>
            <a:endParaRPr lang="en-GB" dirty="0"/>
          </a:p>
        </p:txBody>
      </p:sp>
    </p:spTree>
    <p:extLst>
      <p:ext uri="{BB962C8B-B14F-4D97-AF65-F5344CB8AC3E}">
        <p14:creationId xmlns:p14="http://schemas.microsoft.com/office/powerpoint/2010/main" val="3271318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Pink header,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80770D-39DA-C163-C2B3-11EF5AAA0D2B}"/>
              </a:ext>
            </a:extLst>
          </p:cNvPr>
          <p:cNvSpPr/>
          <p:nvPr userDrawn="1"/>
        </p:nvSpPr>
        <p:spPr>
          <a:xfrm>
            <a:off x="0" y="0"/>
            <a:ext cx="12192000" cy="1938240"/>
          </a:xfrm>
          <a:prstGeom prst="rect">
            <a:avLst/>
          </a:prstGeom>
          <a:solidFill>
            <a:srgbClr val="FFD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PHJU]">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p:txBody>
          <a:bodyPr/>
          <a:lstStyle>
            <a:lvl1pPr>
              <a:defRPr/>
            </a:lvl1pPr>
          </a:lstStyle>
          <a:p>
            <a:r>
              <a:rPr lang="en-GB" dirty="0"/>
              <a:t>[Title]</a:t>
            </a:r>
          </a:p>
        </p:txBody>
      </p:sp>
      <p:sp>
        <p:nvSpPr>
          <p:cNvPr id="11" name="Slide Number Placeholder 4">
            <a:extLst>
              <a:ext uri="{FF2B5EF4-FFF2-40B4-BE49-F238E27FC236}">
                <a16:creationId xmlns:a16="http://schemas.microsoft.com/office/drawing/2014/main" id="{8021EA47-1136-40DD-9073-BD5CC2277CEE}"/>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
        <p:nvSpPr>
          <p:cNvPr id="4" name="Content Placeholder 3  [PHJU] (JU-Free)">
            <a:extLst>
              <a:ext uri="{FF2B5EF4-FFF2-40B4-BE49-F238E27FC236}">
                <a16:creationId xmlns:a16="http://schemas.microsoft.com/office/drawing/2014/main" id="{BC42409D-9A9A-3D33-08E1-EE35B43FEB4A}"/>
              </a:ext>
            </a:extLst>
          </p:cNvPr>
          <p:cNvSpPr>
            <a:spLocks noGrp="1"/>
          </p:cNvSpPr>
          <p:nvPr>
            <p:ph idx="1" hasCustomPrompt="1"/>
          </p:nvPr>
        </p:nvSpPr>
        <p:spPr bwMode="gray">
          <a:xfrm>
            <a:off x="443407" y="2370319"/>
            <a:ext cx="9098944" cy="3409158"/>
          </a:xfrm>
        </p:spPr>
        <p:txBody>
          <a:bodyPr/>
          <a:lstStyle>
            <a:lvl1pPr>
              <a:defRPr baseline="0"/>
            </a:lvl1pPr>
            <a:lvl3pPr marL="1073150" indent="-361950">
              <a:tabLst/>
              <a:defRPr/>
            </a:lvl3pPr>
            <a:lvl5pPr>
              <a:defRPr/>
            </a:lvl5pPr>
          </a:lstStyle>
          <a:p>
            <a:pPr lvl="0"/>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a:p>
            <a:pPr lvl="3"/>
            <a:endParaRPr lang="en-GB" dirty="0"/>
          </a:p>
        </p:txBody>
      </p:sp>
    </p:spTree>
    <p:extLst>
      <p:ext uri="{BB962C8B-B14F-4D97-AF65-F5344CB8AC3E}">
        <p14:creationId xmlns:p14="http://schemas.microsoft.com/office/powerpoint/2010/main" val="494505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Pink header, subtitle and text  ">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80770D-39DA-C163-C2B3-11EF5AAA0D2B}"/>
              </a:ext>
            </a:extLst>
          </p:cNvPr>
          <p:cNvSpPr/>
          <p:nvPr userDrawn="1"/>
        </p:nvSpPr>
        <p:spPr>
          <a:xfrm>
            <a:off x="0" y="0"/>
            <a:ext cx="12192000" cy="1938240"/>
          </a:xfrm>
          <a:prstGeom prst="rect">
            <a:avLst/>
          </a:prstGeom>
          <a:solidFill>
            <a:srgbClr val="FFD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PHJU]">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p:txBody>
          <a:bodyPr/>
          <a:lstStyle>
            <a:lvl1pPr>
              <a:defRPr/>
            </a:lvl1pPr>
          </a:lstStyle>
          <a:p>
            <a:r>
              <a:rPr lang="en-GB" dirty="0"/>
              <a:t>[Title]</a:t>
            </a:r>
          </a:p>
        </p:txBody>
      </p:sp>
      <p:sp>
        <p:nvSpPr>
          <p:cNvPr id="5" name="Subtitle 2  [PHJU] (JU-Free)">
            <a:extLst>
              <a:ext uri="{FF2B5EF4-FFF2-40B4-BE49-F238E27FC236}">
                <a16:creationId xmlns:a16="http://schemas.microsoft.com/office/drawing/2014/main" id="{A362A65A-7D39-4BFB-A244-7BB1143A1447}"/>
              </a:ext>
            </a:extLst>
          </p:cNvPr>
          <p:cNvSpPr>
            <a:spLocks noGrp="1"/>
          </p:cNvSpPr>
          <p:nvPr>
            <p:ph type="body" sz="quarter" idx="13" hasCustomPrompt="1"/>
          </p:nvPr>
        </p:nvSpPr>
        <p:spPr bwMode="gray">
          <a:xfrm>
            <a:off x="443408" y="2164591"/>
            <a:ext cx="9098943" cy="696913"/>
          </a:xfrm>
        </p:spPr>
        <p:txBody>
          <a:bodyPr/>
          <a:lstStyle>
            <a:lvl1pPr marL="0" indent="0">
              <a:lnSpc>
                <a:spcPct val="100000"/>
              </a:lnSpc>
              <a:buNone/>
              <a:defRPr sz="22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dirty="0"/>
              <a:t>[Subtitle (max. 2 lines)]</a:t>
            </a:r>
          </a:p>
          <a:p>
            <a:pPr lvl="0"/>
            <a:r>
              <a:rPr lang="en-GB" dirty="0"/>
              <a:t>JU-LEVEL1=Subtitle</a:t>
            </a:r>
          </a:p>
        </p:txBody>
      </p:sp>
      <p:sp>
        <p:nvSpPr>
          <p:cNvPr id="11" name="Slide Number Placeholder 4">
            <a:extLst>
              <a:ext uri="{FF2B5EF4-FFF2-40B4-BE49-F238E27FC236}">
                <a16:creationId xmlns:a16="http://schemas.microsoft.com/office/drawing/2014/main" id="{8021EA47-1136-40DD-9073-BD5CC2277CEE}"/>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
        <p:nvSpPr>
          <p:cNvPr id="4" name="Content Placeholder 3  [PHJU] (JU-Free)">
            <a:extLst>
              <a:ext uri="{FF2B5EF4-FFF2-40B4-BE49-F238E27FC236}">
                <a16:creationId xmlns:a16="http://schemas.microsoft.com/office/drawing/2014/main" id="{BC42409D-9A9A-3D33-08E1-EE35B43FEB4A}"/>
              </a:ext>
            </a:extLst>
          </p:cNvPr>
          <p:cNvSpPr>
            <a:spLocks noGrp="1"/>
          </p:cNvSpPr>
          <p:nvPr>
            <p:ph idx="1" hasCustomPrompt="1"/>
          </p:nvPr>
        </p:nvSpPr>
        <p:spPr bwMode="gray">
          <a:xfrm>
            <a:off x="443407" y="3207224"/>
            <a:ext cx="9098944" cy="2477960"/>
          </a:xfrm>
        </p:spPr>
        <p:txBody>
          <a:bodyPr/>
          <a:lstStyle>
            <a:lvl1pPr>
              <a:defRPr baseline="0"/>
            </a:lvl1pPr>
            <a:lvl3pPr marL="1073150" indent="-361950">
              <a:tabLst/>
              <a:defRPr/>
            </a:lvl3pPr>
            <a:lvl5pPr>
              <a:defRPr/>
            </a:lvl5pPr>
          </a:lstStyle>
          <a:p>
            <a:pPr lvl="0"/>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a:p>
            <a:pPr lvl="3"/>
            <a:endParaRPr lang="en-GB" dirty="0"/>
          </a:p>
        </p:txBody>
      </p:sp>
    </p:spTree>
    <p:extLst>
      <p:ext uri="{BB962C8B-B14F-4D97-AF65-F5344CB8AC3E}">
        <p14:creationId xmlns:p14="http://schemas.microsoft.com/office/powerpoint/2010/main" val="77640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Pink header, subtitle, two textboxe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00B09EC-E8F8-436F-CA81-E6EC3F058014}"/>
              </a:ext>
            </a:extLst>
          </p:cNvPr>
          <p:cNvSpPr/>
          <p:nvPr userDrawn="1"/>
        </p:nvSpPr>
        <p:spPr>
          <a:xfrm>
            <a:off x="0" y="0"/>
            <a:ext cx="12192000" cy="1938240"/>
          </a:xfrm>
          <a:prstGeom prst="rect">
            <a:avLst/>
          </a:prstGeom>
          <a:solidFill>
            <a:srgbClr val="FFD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Content Placeholder 4  [PHJU] (JU-Free)">
            <a:extLst>
              <a:ext uri="{FF2B5EF4-FFF2-40B4-BE49-F238E27FC236}">
                <a16:creationId xmlns:a16="http://schemas.microsoft.com/office/drawing/2014/main" id="{02C4DEE7-BADD-F89E-689B-C78C94C9B717}"/>
              </a:ext>
            </a:extLst>
          </p:cNvPr>
          <p:cNvSpPr>
            <a:spLocks noGrp="1"/>
          </p:cNvSpPr>
          <p:nvPr>
            <p:ph idx="17" hasCustomPrompt="1"/>
          </p:nvPr>
        </p:nvSpPr>
        <p:spPr bwMode="gray">
          <a:xfrm>
            <a:off x="443408" y="3176818"/>
            <a:ext cx="4320000" cy="2640886"/>
          </a:xfrm>
        </p:spPr>
        <p:txBody>
          <a:bodyPr/>
          <a:lstStyle>
            <a:lvl1pPr>
              <a:defRPr baseline="0">
                <a:solidFill>
                  <a:schemeClr val="tx1"/>
                </a:solidFill>
              </a:defRPr>
            </a:lvl1pPr>
            <a:lvl2pPr>
              <a:defRPr>
                <a:solidFill>
                  <a:schemeClr val="tx1"/>
                </a:solidFill>
              </a:defRPr>
            </a:lvl2pPr>
            <a:lvl3pPr marL="1073150" indent="-354013">
              <a:buFont typeface="Arial" panose="020B0604020202020204" pitchFamily="34" charset="0"/>
              <a:buChar char="•"/>
              <a:tabLst/>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stStyle>
          <a:p>
            <a:pPr lvl="4"/>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p:txBody>
      </p:sp>
      <p:sp>
        <p:nvSpPr>
          <p:cNvPr id="11" name="Title 1 [PHJU]">
            <a:extLst>
              <a:ext uri="{FF2B5EF4-FFF2-40B4-BE49-F238E27FC236}">
                <a16:creationId xmlns:a16="http://schemas.microsoft.com/office/drawing/2014/main" id="{C56C0CB3-38F5-4F98-A320-D7A32983E887}"/>
              </a:ext>
            </a:extLst>
          </p:cNvPr>
          <p:cNvSpPr>
            <a:spLocks noGrp="1" noSelect="1"/>
          </p:cNvSpPr>
          <p:nvPr>
            <p:ph type="title" hasCustomPrompt="1"/>
          </p:nvPr>
        </p:nvSpPr>
        <p:spPr bwMode="gray">
          <a:xfrm>
            <a:off x="443520" y="432000"/>
            <a:ext cx="9099000" cy="1296720"/>
          </a:xfrm>
        </p:spPr>
        <p:txBody>
          <a:bodyPr/>
          <a:lstStyle>
            <a:lvl1pPr>
              <a:defRPr>
                <a:solidFill>
                  <a:schemeClr val="tx1"/>
                </a:solidFill>
              </a:defRPr>
            </a:lvl1pPr>
          </a:lstStyle>
          <a:p>
            <a:r>
              <a:rPr lang="en-GB" dirty="0"/>
              <a:t>[Title]</a:t>
            </a:r>
          </a:p>
        </p:txBody>
      </p:sp>
      <p:sp>
        <p:nvSpPr>
          <p:cNvPr id="6" name="Subtitle 4  [PHJU] (JU-Free)">
            <a:extLst>
              <a:ext uri="{FF2B5EF4-FFF2-40B4-BE49-F238E27FC236}">
                <a16:creationId xmlns:a16="http://schemas.microsoft.com/office/drawing/2014/main" id="{7AD1539E-7BFB-44EA-9307-B9D576EB2CCE}"/>
              </a:ext>
            </a:extLst>
          </p:cNvPr>
          <p:cNvSpPr>
            <a:spLocks noGrp="1"/>
          </p:cNvSpPr>
          <p:nvPr>
            <p:ph type="body" sz="quarter" idx="13" hasCustomPrompt="1"/>
          </p:nvPr>
        </p:nvSpPr>
        <p:spPr bwMode="gray">
          <a:xfrm>
            <a:off x="443408" y="2155812"/>
            <a:ext cx="9098943" cy="696913"/>
          </a:xfrm>
        </p:spPr>
        <p:txBody>
          <a:bodyPr/>
          <a:lstStyle>
            <a:lvl1pPr marL="0" indent="0">
              <a:lnSpc>
                <a:spcPct val="100000"/>
              </a:lnSpc>
              <a:buNone/>
              <a:defRPr sz="22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dirty="0"/>
              <a:t>[Subtitle (max. 2 lines)]</a:t>
            </a:r>
          </a:p>
          <a:p>
            <a:pPr lvl="0"/>
            <a:r>
              <a:rPr lang="en-GB" dirty="0"/>
              <a:t>JU-LEVEL1=Subtitle</a:t>
            </a:r>
          </a:p>
        </p:txBody>
      </p:sp>
      <p:sp>
        <p:nvSpPr>
          <p:cNvPr id="12" name="Slide Number Placeholder 5">
            <a:extLst>
              <a:ext uri="{FF2B5EF4-FFF2-40B4-BE49-F238E27FC236}">
                <a16:creationId xmlns:a16="http://schemas.microsoft.com/office/drawing/2014/main" id="{B5DE0A74-1DFE-46BA-BBEB-1B2416F7D061}"/>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
        <p:nvSpPr>
          <p:cNvPr id="7" name="***Content Placeholder 4  [PHJU] (JU-Free)">
            <a:extLst>
              <a:ext uri="{FF2B5EF4-FFF2-40B4-BE49-F238E27FC236}">
                <a16:creationId xmlns:a16="http://schemas.microsoft.com/office/drawing/2014/main" id="{DF4201C1-1A88-8762-79E0-4CBAE3D52284}"/>
              </a:ext>
            </a:extLst>
          </p:cNvPr>
          <p:cNvSpPr>
            <a:spLocks noGrp="1"/>
          </p:cNvSpPr>
          <p:nvPr>
            <p:ph idx="18" hasCustomPrompt="1"/>
          </p:nvPr>
        </p:nvSpPr>
        <p:spPr bwMode="gray">
          <a:xfrm>
            <a:off x="5222351" y="3176816"/>
            <a:ext cx="4320000" cy="2640887"/>
          </a:xfrm>
        </p:spPr>
        <p:txBody>
          <a:bodyPr/>
          <a:lstStyle>
            <a:lvl1pPr>
              <a:defRPr baseline="0">
                <a:solidFill>
                  <a:schemeClr val="tx1"/>
                </a:solidFill>
              </a:defRPr>
            </a:lvl1pPr>
            <a:lvl2pPr>
              <a:defRPr>
                <a:solidFill>
                  <a:schemeClr val="tx1"/>
                </a:solidFill>
              </a:defRPr>
            </a:lvl2pPr>
            <a:lvl3pPr marL="1073150" indent="-354013">
              <a:buFont typeface="Arial" panose="020B0604020202020204" pitchFamily="34" charset="0"/>
              <a:buChar char="•"/>
              <a:tabLst/>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stStyle>
          <a:p>
            <a:pPr lvl="4"/>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p:txBody>
      </p:sp>
    </p:spTree>
    <p:extLst>
      <p:ext uri="{BB962C8B-B14F-4D97-AF65-F5344CB8AC3E}">
        <p14:creationId xmlns:p14="http://schemas.microsoft.com/office/powerpoint/2010/main" val="2042504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Pink header, text and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80770D-39DA-C163-C2B3-11EF5AAA0D2B}"/>
              </a:ext>
            </a:extLst>
          </p:cNvPr>
          <p:cNvSpPr/>
          <p:nvPr userDrawn="1"/>
        </p:nvSpPr>
        <p:spPr>
          <a:xfrm>
            <a:off x="0" y="0"/>
            <a:ext cx="12208909" cy="1938240"/>
          </a:xfrm>
          <a:prstGeom prst="rect">
            <a:avLst/>
          </a:prstGeom>
          <a:solidFill>
            <a:srgbClr val="FFD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Content Placeholder 3  [PHJU] (JU-Free)">
            <a:extLst>
              <a:ext uri="{FF2B5EF4-FFF2-40B4-BE49-F238E27FC236}">
                <a16:creationId xmlns:a16="http://schemas.microsoft.com/office/drawing/2014/main" id="{D32AF03E-3DFB-CBB8-37A7-43078CD296DF}"/>
              </a:ext>
            </a:extLst>
          </p:cNvPr>
          <p:cNvSpPr>
            <a:spLocks noGrp="1"/>
          </p:cNvSpPr>
          <p:nvPr>
            <p:ph idx="1" hasCustomPrompt="1"/>
          </p:nvPr>
        </p:nvSpPr>
        <p:spPr bwMode="gray">
          <a:xfrm>
            <a:off x="443407" y="2370318"/>
            <a:ext cx="5652593" cy="3397435"/>
          </a:xfrm>
        </p:spPr>
        <p:txBody>
          <a:bodyPr/>
          <a:lstStyle>
            <a:lvl1pPr>
              <a:defRPr baseline="0"/>
            </a:lvl1pPr>
            <a:lvl3pPr marL="1073150" indent="-361950">
              <a:tabLst/>
              <a:defRPr/>
            </a:lvl3pPr>
            <a:lvl5pPr>
              <a:defRPr/>
            </a:lvl5pPr>
          </a:lstStyle>
          <a:p>
            <a:pPr lvl="0"/>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a:p>
            <a:pPr lvl="3"/>
            <a:endParaRPr lang="en-GB" dirty="0"/>
          </a:p>
        </p:txBody>
      </p:sp>
      <p:sp>
        <p:nvSpPr>
          <p:cNvPr id="10" name="Content Placeholder 3  [PHJU] (JU-Free)">
            <a:extLst>
              <a:ext uri="{FF2B5EF4-FFF2-40B4-BE49-F238E27FC236}">
                <a16:creationId xmlns:a16="http://schemas.microsoft.com/office/drawing/2014/main" id="{97D8EC8D-8B1A-3B87-F770-9D1908628556}"/>
              </a:ext>
            </a:extLst>
          </p:cNvPr>
          <p:cNvSpPr>
            <a:spLocks noGrp="1"/>
          </p:cNvSpPr>
          <p:nvPr>
            <p:ph idx="17" hasCustomPrompt="1"/>
          </p:nvPr>
        </p:nvSpPr>
        <p:spPr bwMode="gray">
          <a:xfrm>
            <a:off x="7135091" y="1938240"/>
            <a:ext cx="5073818" cy="3829514"/>
          </a:xfrm>
        </p:spPr>
        <p:txBody>
          <a:bodyPr/>
          <a:lstStyle>
            <a:lvl1pPr marL="0" indent="0">
              <a:buNone/>
              <a:defRPr baseline="0"/>
            </a:lvl1pPr>
            <a:lvl3pPr marL="1073150" indent="-361950">
              <a:tabLst/>
              <a:defRPr/>
            </a:lvl3pPr>
            <a:lvl5pPr>
              <a:defRPr/>
            </a:lvl5pPr>
          </a:lstStyle>
          <a:p>
            <a:pPr lvl="0"/>
            <a:r>
              <a:rPr lang="en-GB" dirty="0"/>
              <a:t>[Click to insert an image or object]</a:t>
            </a:r>
          </a:p>
          <a:p>
            <a:pPr lvl="3"/>
            <a:endParaRPr lang="en-GB" dirty="0"/>
          </a:p>
        </p:txBody>
      </p:sp>
      <p:sp>
        <p:nvSpPr>
          <p:cNvPr id="14" name="Title 13">
            <a:extLst>
              <a:ext uri="{FF2B5EF4-FFF2-40B4-BE49-F238E27FC236}">
                <a16:creationId xmlns:a16="http://schemas.microsoft.com/office/drawing/2014/main" id="{518394E4-1706-73D9-5AAA-C9E2FA74C698}"/>
              </a:ext>
            </a:extLst>
          </p:cNvPr>
          <p:cNvSpPr>
            <a:spLocks noGrp="1"/>
          </p:cNvSpPr>
          <p:nvPr>
            <p:ph type="title"/>
          </p:nvPr>
        </p:nvSpPr>
        <p:spPr/>
        <p:txBody>
          <a:bodyPr/>
          <a:lstStyle/>
          <a:p>
            <a:r>
              <a:rPr lang="en-GB"/>
              <a:t>Click to edit Master title style</a:t>
            </a:r>
          </a:p>
        </p:txBody>
      </p:sp>
      <p:sp>
        <p:nvSpPr>
          <p:cNvPr id="15" name="Date Placeholder 14" hidden="1">
            <a:extLst>
              <a:ext uri="{FF2B5EF4-FFF2-40B4-BE49-F238E27FC236}">
                <a16:creationId xmlns:a16="http://schemas.microsoft.com/office/drawing/2014/main" id="{9064F863-27EB-1664-03A4-CA609E7080A6}"/>
              </a:ext>
            </a:extLst>
          </p:cNvPr>
          <p:cNvSpPr>
            <a:spLocks noGrp="1"/>
          </p:cNvSpPr>
          <p:nvPr>
            <p:ph type="dt" sz="half" idx="18"/>
          </p:nvPr>
        </p:nvSpPr>
        <p:spPr/>
        <p:txBody>
          <a:bodyPr/>
          <a:lstStyle/>
          <a:p>
            <a:endParaRPr lang="en-GB" dirty="0"/>
          </a:p>
        </p:txBody>
      </p:sp>
      <p:sp>
        <p:nvSpPr>
          <p:cNvPr id="16" name="Footer Placeholder 15" hidden="1">
            <a:extLst>
              <a:ext uri="{FF2B5EF4-FFF2-40B4-BE49-F238E27FC236}">
                <a16:creationId xmlns:a16="http://schemas.microsoft.com/office/drawing/2014/main" id="{C3B008DD-536B-4546-A926-C23493F4AC2F}"/>
              </a:ext>
            </a:extLst>
          </p:cNvPr>
          <p:cNvSpPr>
            <a:spLocks noGrp="1"/>
          </p:cNvSpPr>
          <p:nvPr>
            <p:ph type="ftr" sz="quarter" idx="19"/>
          </p:nvPr>
        </p:nvSpPr>
        <p:spPr/>
        <p:txBody>
          <a:bodyPr/>
          <a:lstStyle/>
          <a:p>
            <a:endParaRPr lang="en-GB" dirty="0"/>
          </a:p>
        </p:txBody>
      </p:sp>
      <p:sp>
        <p:nvSpPr>
          <p:cNvPr id="17" name="Slide Number Placeholder 16">
            <a:extLst>
              <a:ext uri="{FF2B5EF4-FFF2-40B4-BE49-F238E27FC236}">
                <a16:creationId xmlns:a16="http://schemas.microsoft.com/office/drawing/2014/main" id="{22C5B65F-535D-2C83-235F-09319292B6FC}"/>
              </a:ext>
            </a:extLst>
          </p:cNvPr>
          <p:cNvSpPr>
            <a:spLocks noGrp="1"/>
          </p:cNvSpPr>
          <p:nvPr>
            <p:ph type="sldNum" sz="quarter" idx="20"/>
          </p:nvPr>
        </p:nvSpPr>
        <p:spPr/>
        <p:txBody>
          <a:bodyPr/>
          <a:lstStyle/>
          <a:p>
            <a:fld id="{8F18802B-E4C7-4B2D-B37A-6B7CC3C134EA}" type="slidenum">
              <a:rPr lang="en-GB" smtClean="0"/>
              <a:pPr/>
              <a:t>‹#›</a:t>
            </a:fld>
            <a:endParaRPr lang="en-GB" dirty="0"/>
          </a:p>
        </p:txBody>
      </p:sp>
    </p:spTree>
    <p:extLst>
      <p:ext uri="{BB962C8B-B14F-4D97-AF65-F5344CB8AC3E}">
        <p14:creationId xmlns:p14="http://schemas.microsoft.com/office/powerpoint/2010/main" val="3045425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Burgundy header, text ">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580770D-39DA-C163-C2B3-11EF5AAA0D2B}"/>
              </a:ext>
            </a:extLst>
          </p:cNvPr>
          <p:cNvSpPr/>
          <p:nvPr userDrawn="1"/>
        </p:nvSpPr>
        <p:spPr>
          <a:xfrm>
            <a:off x="0" y="0"/>
            <a:ext cx="12192000" cy="1938240"/>
          </a:xfrm>
          <a:prstGeom prst="rect">
            <a:avLst/>
          </a:prstGeom>
          <a:solidFill>
            <a:srgbClr val="770F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itle 1 [PHJU]">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p:txBody>
          <a:bodyPr/>
          <a:lstStyle>
            <a:lvl1pPr>
              <a:defRPr>
                <a:solidFill>
                  <a:schemeClr val="bg1"/>
                </a:solidFill>
              </a:defRPr>
            </a:lvl1pPr>
          </a:lstStyle>
          <a:p>
            <a:r>
              <a:rPr lang="en-GB" dirty="0"/>
              <a:t>[Title]</a:t>
            </a:r>
          </a:p>
        </p:txBody>
      </p:sp>
      <p:sp>
        <p:nvSpPr>
          <p:cNvPr id="11" name="Slide Number Placeholder 4">
            <a:extLst>
              <a:ext uri="{FF2B5EF4-FFF2-40B4-BE49-F238E27FC236}">
                <a16:creationId xmlns:a16="http://schemas.microsoft.com/office/drawing/2014/main" id="{8021EA47-1136-40DD-9073-BD5CC2277CEE}"/>
              </a:ext>
            </a:extLst>
          </p:cNvPr>
          <p:cNvSpPr>
            <a:spLocks noGrp="1" noSelect="1"/>
          </p:cNvSpPr>
          <p:nvPr>
            <p:ph type="sldNum" sz="quarter" idx="16"/>
          </p:nvPr>
        </p:nvSpPr>
        <p:spPr/>
        <p:txBody>
          <a:bodyPr/>
          <a:lstStyle/>
          <a:p>
            <a:pPr algn="r"/>
            <a:fld id="{8F18802B-E4C7-4B2D-B37A-6B7CC3C134EA}" type="slidenum">
              <a:rPr lang="en-GB" smtClean="0"/>
              <a:pPr algn="r"/>
              <a:t>‹#›</a:t>
            </a:fld>
            <a:endParaRPr lang="en-GB" dirty="0"/>
          </a:p>
        </p:txBody>
      </p:sp>
      <p:sp>
        <p:nvSpPr>
          <p:cNvPr id="4" name="Content Placeholder 3  [PHJU] (JU-Free)">
            <a:extLst>
              <a:ext uri="{FF2B5EF4-FFF2-40B4-BE49-F238E27FC236}">
                <a16:creationId xmlns:a16="http://schemas.microsoft.com/office/drawing/2014/main" id="{BC42409D-9A9A-3D33-08E1-EE35B43FEB4A}"/>
              </a:ext>
            </a:extLst>
          </p:cNvPr>
          <p:cNvSpPr>
            <a:spLocks noGrp="1"/>
          </p:cNvSpPr>
          <p:nvPr>
            <p:ph idx="1" hasCustomPrompt="1"/>
          </p:nvPr>
        </p:nvSpPr>
        <p:spPr bwMode="gray">
          <a:xfrm>
            <a:off x="443407" y="2370319"/>
            <a:ext cx="9098944" cy="3409158"/>
          </a:xfrm>
        </p:spPr>
        <p:txBody>
          <a:bodyPr/>
          <a:lstStyle>
            <a:lvl1pPr>
              <a:defRPr baseline="0"/>
            </a:lvl1pPr>
            <a:lvl3pPr marL="1073150" indent="-361950">
              <a:tabLst/>
              <a:defRPr/>
            </a:lvl3pPr>
            <a:lvl5pPr>
              <a:defRPr/>
            </a:lvl5pPr>
          </a:lstStyle>
          <a:p>
            <a:pPr lvl="0"/>
            <a:r>
              <a:rPr lang="en-GB" dirty="0"/>
              <a:t>[Type text or click on icon to insert an object]</a:t>
            </a:r>
          </a:p>
          <a:p>
            <a:pPr lvl="0"/>
            <a:r>
              <a:rPr lang="en-GB" dirty="0"/>
              <a:t>JU-LEVEL1=List 1st level</a:t>
            </a:r>
          </a:p>
          <a:p>
            <a:pPr lvl="1"/>
            <a:r>
              <a:rPr lang="en-GB" dirty="0"/>
              <a:t>JU-LEVEL2=List 2nd level</a:t>
            </a:r>
          </a:p>
          <a:p>
            <a:pPr lvl="2"/>
            <a:r>
              <a:rPr lang="en-GB" dirty="0"/>
              <a:t>JU-LEVEL3=List 3rd level</a:t>
            </a:r>
          </a:p>
          <a:p>
            <a:pPr lvl="3"/>
            <a:endParaRPr lang="en-GB" dirty="0"/>
          </a:p>
        </p:txBody>
      </p:sp>
    </p:spTree>
    <p:extLst>
      <p:ext uri="{BB962C8B-B14F-4D97-AF65-F5344CB8AC3E}">
        <p14:creationId xmlns:p14="http://schemas.microsoft.com/office/powerpoint/2010/main" val="2083157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HJU]"/>
          <p:cNvSpPr>
            <a:spLocks noGrp="1" noSelect="1"/>
          </p:cNvSpPr>
          <p:nvPr>
            <p:ph type="title"/>
          </p:nvPr>
        </p:nvSpPr>
        <p:spPr bwMode="gray">
          <a:xfrm>
            <a:off x="443408" y="432079"/>
            <a:ext cx="9098944" cy="1296811"/>
          </a:xfrm>
          <a:prstGeom prst="rect">
            <a:avLst/>
          </a:prstGeom>
        </p:spPr>
        <p:txBody>
          <a:bodyPr vert="horz" lIns="0" tIns="0" rIns="0" bIns="0" rtlCol="0" anchor="b" anchorCtr="0">
            <a:noAutofit/>
          </a:bodyPr>
          <a:lstStyle/>
          <a:p>
            <a:r>
              <a:rPr lang="en-GB" dirty="0"/>
              <a:t>[Title]</a:t>
            </a:r>
          </a:p>
        </p:txBody>
      </p:sp>
      <p:sp>
        <p:nvSpPr>
          <p:cNvPr id="3" name="Placeholder 2 (JU-Free)"/>
          <p:cNvSpPr>
            <a:spLocks noGrp="1"/>
          </p:cNvSpPr>
          <p:nvPr>
            <p:ph type="body" idx="1"/>
          </p:nvPr>
        </p:nvSpPr>
        <p:spPr bwMode="gray">
          <a:xfrm>
            <a:off x="443408" y="3070854"/>
            <a:ext cx="9098944" cy="2764796"/>
          </a:xfrm>
          <a:prstGeom prst="rect">
            <a:avLst/>
          </a:prstGeom>
        </p:spPr>
        <p:txBody>
          <a:bodyPr vert="horz" lIns="0" tIns="0" rIns="0" bIns="0" rtlCol="0">
            <a:noAutofit/>
          </a:bodyPr>
          <a:lstStyle/>
          <a:p>
            <a:pPr lvl="0"/>
            <a:r>
              <a:rPr lang="en-GB" dirty="0"/>
              <a:t>JU-LEVEL1=List 1st level</a:t>
            </a:r>
          </a:p>
          <a:p>
            <a:pPr lvl="1"/>
            <a:r>
              <a:rPr lang="en-GB" dirty="0"/>
              <a:t>JU-LEVEL2=List 2nd level</a:t>
            </a:r>
          </a:p>
          <a:p>
            <a:pPr lvl="2"/>
            <a:r>
              <a:rPr lang="en-GB" dirty="0"/>
              <a:t>JU-LEVEL3=List 3rd level</a:t>
            </a:r>
          </a:p>
          <a:p>
            <a:pPr lvl="3"/>
            <a:r>
              <a:rPr lang="en-GB" dirty="0"/>
              <a:t>JU-LEVEL4=Heading</a:t>
            </a:r>
          </a:p>
          <a:p>
            <a:pPr lvl="4"/>
            <a:r>
              <a:rPr lang="en-GB" dirty="0"/>
              <a:t>JU-LEVEL5=Body text</a:t>
            </a:r>
          </a:p>
          <a:p>
            <a:pPr lvl="5"/>
            <a:r>
              <a:rPr lang="en-GB" dirty="0"/>
              <a:t>JU-LEVEL6=Indent 1st level</a:t>
            </a:r>
          </a:p>
          <a:p>
            <a:pPr lvl="6"/>
            <a:r>
              <a:rPr lang="en-GB" dirty="0"/>
              <a:t>JU-LEVEL7=Indent 2nd level</a:t>
            </a:r>
          </a:p>
          <a:p>
            <a:pPr lvl="7"/>
            <a:r>
              <a:rPr lang="en-GB" dirty="0"/>
              <a:t>JU-LEVEL8=</a:t>
            </a:r>
            <a:r>
              <a:rPr lang="en-GB" noProof="1"/>
              <a:t>Indent 3rd level</a:t>
            </a:r>
            <a:endParaRPr lang="en-GB" dirty="0"/>
          </a:p>
        </p:txBody>
      </p:sp>
      <p:sp>
        <p:nvSpPr>
          <p:cNvPr id="4" name="Date Placeholder 3" hidden="1"/>
          <p:cNvSpPr>
            <a:spLocks noGrp="1" noSelect="1"/>
          </p:cNvSpPr>
          <p:nvPr>
            <p:ph type="dt" sz="half" idx="2"/>
          </p:nvPr>
        </p:nvSpPr>
        <p:spPr bwMode="gray">
          <a:xfrm>
            <a:off x="7539304" y="6292080"/>
            <a:ext cx="1260000" cy="252000"/>
          </a:xfrm>
          <a:prstGeom prst="rect">
            <a:avLst/>
          </a:prstGeom>
        </p:spPr>
        <p:txBody>
          <a:bodyPr vert="horz" lIns="0" tIns="0" rIns="0" bIns="0" rtlCol="0" anchor="t">
            <a:noAutofit/>
          </a:bodyPr>
          <a:lstStyle>
            <a:lvl1pPr algn="r">
              <a:defRPr sz="1600">
                <a:solidFill>
                  <a:schemeClr val="tx1"/>
                </a:solidFill>
              </a:defRPr>
            </a:lvl1pPr>
          </a:lstStyle>
          <a:p>
            <a:endParaRPr lang="en-GB" dirty="0"/>
          </a:p>
        </p:txBody>
      </p:sp>
      <p:sp>
        <p:nvSpPr>
          <p:cNvPr id="5" name="Footer Placeholder 4 {PHJU}" hidden="1">
            <a:extLst>
              <a:ext uri="{C183D7F6-B498-43B3-948B-1728B52AA6E4}">
                <adec:decorative xmlns:adec="http://schemas.microsoft.com/office/drawing/2017/decorative" val="1"/>
              </a:ext>
            </a:extLst>
          </p:cNvPr>
          <p:cNvSpPr>
            <a:spLocks noGrp="1" noSelect="1"/>
          </p:cNvSpPr>
          <p:nvPr>
            <p:ph type="ftr" sz="quarter" idx="3"/>
          </p:nvPr>
        </p:nvSpPr>
        <p:spPr bwMode="gray">
          <a:xfrm>
            <a:off x="1647930" y="6292080"/>
            <a:ext cx="5196490" cy="252000"/>
          </a:xfrm>
          <a:prstGeom prst="rect">
            <a:avLst/>
          </a:prstGeom>
        </p:spPr>
        <p:txBody>
          <a:bodyPr vert="horz" lIns="0" tIns="0" rIns="0" bIns="0" rtlCol="0" anchor="t">
            <a:noAutofit/>
          </a:bodyPr>
          <a:lstStyle>
            <a:lvl1pPr algn="l">
              <a:defRPr sz="330">
                <a:solidFill>
                  <a:schemeClr val="tx1"/>
                </a:solidFill>
                <a:latin typeface="Arial" panose="020B0604020202020204" pitchFamily="34" charset="0"/>
              </a:defRPr>
            </a:lvl1pPr>
          </a:lstStyle>
          <a:p>
            <a:endParaRPr lang="en-GB" dirty="0"/>
          </a:p>
        </p:txBody>
      </p:sp>
      <p:sp>
        <p:nvSpPr>
          <p:cNvPr id="6" name="Slide Number Placeholder 5"/>
          <p:cNvSpPr>
            <a:spLocks noGrp="1" noSelect="1"/>
          </p:cNvSpPr>
          <p:nvPr>
            <p:ph type="sldNum" sz="quarter" idx="4"/>
          </p:nvPr>
        </p:nvSpPr>
        <p:spPr bwMode="gray">
          <a:xfrm>
            <a:off x="11236049" y="6292239"/>
            <a:ext cx="533434" cy="252000"/>
          </a:xfrm>
          <a:prstGeom prst="rect">
            <a:avLst/>
          </a:prstGeom>
        </p:spPr>
        <p:txBody>
          <a:bodyPr vert="horz" lIns="0" tIns="0" rIns="0" bIns="0" rtlCol="0" anchor="t">
            <a:noAutofit/>
          </a:bodyPr>
          <a:lstStyle>
            <a:lvl1pPr algn="r">
              <a:lnSpc>
                <a:spcPct val="150000"/>
              </a:lnSpc>
              <a:defRPr sz="1200" u="none">
                <a:solidFill>
                  <a:schemeClr val="accent2"/>
                </a:solidFill>
              </a:defRPr>
            </a:lvl1pPr>
          </a:lstStyle>
          <a:p>
            <a:fld id="{8F18802B-E4C7-4B2D-B37A-6B7CC3C134EA}" type="slidenum">
              <a:rPr lang="en-GB" smtClean="0"/>
              <a:pPr/>
              <a:t>‹#›</a:t>
            </a:fld>
            <a:endParaRPr lang="en-GB" dirty="0"/>
          </a:p>
        </p:txBody>
      </p:sp>
      <p:grpSp>
        <p:nvGrpSpPr>
          <p:cNvPr id="10" name="Group 6">
            <a:extLst>
              <a:ext uri="{FF2B5EF4-FFF2-40B4-BE49-F238E27FC236}">
                <a16:creationId xmlns:a16="http://schemas.microsoft.com/office/drawing/2014/main" id="{0388053A-592C-4648-960C-B8BDA5AC9FBC}"/>
              </a:ext>
            </a:extLst>
          </p:cNvPr>
          <p:cNvGrpSpPr>
            <a:grpSpLocks noSelect="1" noChangeAspect="1"/>
          </p:cNvGrpSpPr>
          <p:nvPr userDrawn="1"/>
        </p:nvGrpSpPr>
        <p:grpSpPr bwMode="auto">
          <a:xfrm>
            <a:off x="444600" y="6276960"/>
            <a:ext cx="849240" cy="481177"/>
            <a:chOff x="26" y="0"/>
            <a:chExt cx="7628" cy="4322"/>
          </a:xfrm>
        </p:grpSpPr>
        <p:sp>
          <p:nvSpPr>
            <p:cNvPr id="12" name="Freeform 5" hidden="1">
              <a:extLst>
                <a:ext uri="{FF2B5EF4-FFF2-40B4-BE49-F238E27FC236}">
                  <a16:creationId xmlns:a16="http://schemas.microsoft.com/office/drawing/2014/main" id="{F5BEF063-1711-41EE-B7F9-AD3CCF5D164B}"/>
                </a:ext>
              </a:extLst>
            </p:cNvPr>
            <p:cNvSpPr>
              <a:spLocks noSelect="1"/>
            </p:cNvSpPr>
            <p:nvPr userDrawn="1"/>
          </p:nvSpPr>
          <p:spPr bwMode="auto">
            <a:xfrm>
              <a:off x="133" y="3049"/>
              <a:ext cx="3779" cy="1273"/>
            </a:xfrm>
            <a:custGeom>
              <a:avLst/>
              <a:gdLst>
                <a:gd name="T0" fmla="*/ 49 w 12914"/>
                <a:gd name="T1" fmla="*/ 83 h 4346"/>
                <a:gd name="T2" fmla="*/ 4 w 12914"/>
                <a:gd name="T3" fmla="*/ 4243 h 4346"/>
                <a:gd name="T4" fmla="*/ 384 w 12914"/>
                <a:gd name="T5" fmla="*/ 4289 h 4346"/>
                <a:gd name="T6" fmla="*/ 430 w 12914"/>
                <a:gd name="T7" fmla="*/ 2423 h 4346"/>
                <a:gd name="T8" fmla="*/ 2125 w 12914"/>
                <a:gd name="T9" fmla="*/ 2090 h 4346"/>
                <a:gd name="T10" fmla="*/ 1349 w 12914"/>
                <a:gd name="T11" fmla="*/ 83 h 4346"/>
                <a:gd name="T12" fmla="*/ 1295 w 12914"/>
                <a:gd name="T13" fmla="*/ 2051 h 4346"/>
                <a:gd name="T14" fmla="*/ 431 w 12914"/>
                <a:gd name="T15" fmla="*/ 2027 h 4346"/>
                <a:gd name="T16" fmla="*/ 455 w 12914"/>
                <a:gd name="T17" fmla="*/ 455 h 4346"/>
                <a:gd name="T18" fmla="*/ 1997 w 12914"/>
                <a:gd name="T19" fmla="*/ 1259 h 4346"/>
                <a:gd name="T20" fmla="*/ 4444 w 12914"/>
                <a:gd name="T21" fmla="*/ 1679 h 4346"/>
                <a:gd name="T22" fmla="*/ 4090 w 12914"/>
                <a:gd name="T23" fmla="*/ 1679 h 4346"/>
                <a:gd name="T24" fmla="*/ 3476 w 12914"/>
                <a:gd name="T25" fmla="*/ 4229 h 4346"/>
                <a:gd name="T26" fmla="*/ 3110 w 12914"/>
                <a:gd name="T27" fmla="*/ 4289 h 4346"/>
                <a:gd name="T28" fmla="*/ 3050 w 12914"/>
                <a:gd name="T29" fmla="*/ 1313 h 4346"/>
                <a:gd name="T30" fmla="*/ 3416 w 12914"/>
                <a:gd name="T31" fmla="*/ 1253 h 4346"/>
                <a:gd name="T32" fmla="*/ 3476 w 12914"/>
                <a:gd name="T33" fmla="*/ 1703 h 4346"/>
                <a:gd name="T34" fmla="*/ 3773 w 12914"/>
                <a:gd name="T35" fmla="*/ 1352 h 4346"/>
                <a:gd name="T36" fmla="*/ 4516 w 12914"/>
                <a:gd name="T37" fmla="*/ 1367 h 4346"/>
                <a:gd name="T38" fmla="*/ 5059 w 12914"/>
                <a:gd name="T39" fmla="*/ 605 h 4346"/>
                <a:gd name="T40" fmla="*/ 5506 w 12914"/>
                <a:gd name="T41" fmla="*/ 4229 h 4346"/>
                <a:gd name="T42" fmla="*/ 5140 w 12914"/>
                <a:gd name="T43" fmla="*/ 4289 h 4346"/>
                <a:gd name="T44" fmla="*/ 5080 w 12914"/>
                <a:gd name="T45" fmla="*/ 1313 h 4346"/>
                <a:gd name="T46" fmla="*/ 5446 w 12914"/>
                <a:gd name="T47" fmla="*/ 1253 h 4346"/>
                <a:gd name="T48" fmla="*/ 5506 w 12914"/>
                <a:gd name="T49" fmla="*/ 4229 h 4346"/>
                <a:gd name="T50" fmla="*/ 9976 w 12914"/>
                <a:gd name="T51" fmla="*/ 4289 h 4346"/>
                <a:gd name="T52" fmla="*/ 9616 w 12914"/>
                <a:gd name="T53" fmla="*/ 4229 h 4346"/>
                <a:gd name="T54" fmla="*/ 9038 w 12914"/>
                <a:gd name="T55" fmla="*/ 1583 h 4346"/>
                <a:gd name="T56" fmla="*/ 8438 w 12914"/>
                <a:gd name="T57" fmla="*/ 4229 h 4346"/>
                <a:gd name="T58" fmla="*/ 8072 w 12914"/>
                <a:gd name="T59" fmla="*/ 4289 h 4346"/>
                <a:gd name="T60" fmla="*/ 8012 w 12914"/>
                <a:gd name="T61" fmla="*/ 2273 h 4346"/>
                <a:gd name="T62" fmla="*/ 7003 w 12914"/>
                <a:gd name="T63" fmla="*/ 1766 h 4346"/>
                <a:gd name="T64" fmla="*/ 6796 w 12914"/>
                <a:gd name="T65" fmla="*/ 4289 h 4346"/>
                <a:gd name="T66" fmla="*/ 6415 w 12914"/>
                <a:gd name="T67" fmla="*/ 4243 h 4346"/>
                <a:gd name="T68" fmla="*/ 6461 w 12914"/>
                <a:gd name="T69" fmla="*/ 1253 h 4346"/>
                <a:gd name="T70" fmla="*/ 6841 w 12914"/>
                <a:gd name="T71" fmla="*/ 1298 h 4346"/>
                <a:gd name="T72" fmla="*/ 6850 w 12914"/>
                <a:gd name="T73" fmla="*/ 1538 h 4346"/>
                <a:gd name="T74" fmla="*/ 7573 w 12914"/>
                <a:gd name="T75" fmla="*/ 1209 h 4346"/>
                <a:gd name="T76" fmla="*/ 8365 w 12914"/>
                <a:gd name="T77" fmla="*/ 1665 h 4346"/>
                <a:gd name="T78" fmla="*/ 9805 w 12914"/>
                <a:gd name="T79" fmla="*/ 1478 h 4346"/>
                <a:gd name="T80" fmla="*/ 11194 w 12914"/>
                <a:gd name="T81" fmla="*/ 2950 h 4346"/>
                <a:gd name="T82" fmla="*/ 12910 w 12914"/>
                <a:gd name="T83" fmla="*/ 2890 h 4346"/>
                <a:gd name="T84" fmla="*/ 11818 w 12914"/>
                <a:gd name="T85" fmla="*/ 1204 h 4346"/>
                <a:gd name="T86" fmla="*/ 10744 w 12914"/>
                <a:gd name="T87" fmla="*/ 2599 h 4346"/>
                <a:gd name="T88" fmla="*/ 10780 w 12914"/>
                <a:gd name="T89" fmla="*/ 3481 h 4346"/>
                <a:gd name="T90" fmla="*/ 12490 w 12914"/>
                <a:gd name="T91" fmla="*/ 4147 h 4346"/>
                <a:gd name="T92" fmla="*/ 12820 w 12914"/>
                <a:gd name="T93" fmla="*/ 3547 h 4346"/>
                <a:gd name="T94" fmla="*/ 12472 w 12914"/>
                <a:gd name="T95" fmla="*/ 3535 h 4346"/>
                <a:gd name="T96" fmla="*/ 11389 w 12914"/>
                <a:gd name="T97" fmla="*/ 3806 h 4346"/>
                <a:gd name="T98" fmla="*/ 11170 w 12914"/>
                <a:gd name="T99" fmla="*/ 2968 h 4346"/>
                <a:gd name="T100" fmla="*/ 11383 w 12914"/>
                <a:gd name="T101" fmla="*/ 1738 h 4346"/>
                <a:gd name="T102" fmla="*/ 12261 w 12914"/>
                <a:gd name="T103" fmla="*/ 1741 h 4346"/>
                <a:gd name="T104" fmla="*/ 12485 w 12914"/>
                <a:gd name="T105" fmla="*/ 2581 h 4346"/>
                <a:gd name="T106" fmla="*/ 11189 w 12914"/>
                <a:gd name="T107" fmla="*/ 2599 h 4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14" h="4346">
                  <a:moveTo>
                    <a:pt x="1349" y="83"/>
                  </a:moveTo>
                  <a:cubicBezTo>
                    <a:pt x="64" y="83"/>
                    <a:pt x="64" y="83"/>
                    <a:pt x="64" y="83"/>
                  </a:cubicBezTo>
                  <a:cubicBezTo>
                    <a:pt x="59" y="82"/>
                    <a:pt x="54" y="82"/>
                    <a:pt x="49" y="83"/>
                  </a:cubicBezTo>
                  <a:cubicBezTo>
                    <a:pt x="20" y="87"/>
                    <a:pt x="0" y="114"/>
                    <a:pt x="4" y="143"/>
                  </a:cubicBezTo>
                  <a:cubicBezTo>
                    <a:pt x="4" y="4229"/>
                    <a:pt x="4" y="4229"/>
                    <a:pt x="4" y="4229"/>
                  </a:cubicBezTo>
                  <a:cubicBezTo>
                    <a:pt x="3" y="4234"/>
                    <a:pt x="3" y="4239"/>
                    <a:pt x="4" y="4243"/>
                  </a:cubicBezTo>
                  <a:cubicBezTo>
                    <a:pt x="8" y="4273"/>
                    <a:pt x="34" y="4293"/>
                    <a:pt x="64" y="4289"/>
                  </a:cubicBezTo>
                  <a:cubicBezTo>
                    <a:pt x="370" y="4289"/>
                    <a:pt x="370" y="4289"/>
                    <a:pt x="370" y="4289"/>
                  </a:cubicBezTo>
                  <a:cubicBezTo>
                    <a:pt x="374" y="4289"/>
                    <a:pt x="379" y="4289"/>
                    <a:pt x="384" y="4289"/>
                  </a:cubicBezTo>
                  <a:cubicBezTo>
                    <a:pt x="413" y="4285"/>
                    <a:pt x="434" y="4258"/>
                    <a:pt x="430" y="4229"/>
                  </a:cubicBezTo>
                  <a:cubicBezTo>
                    <a:pt x="430" y="2429"/>
                    <a:pt x="430" y="2429"/>
                    <a:pt x="430" y="2429"/>
                  </a:cubicBezTo>
                  <a:cubicBezTo>
                    <a:pt x="429" y="2427"/>
                    <a:pt x="429" y="2425"/>
                    <a:pt x="430" y="2423"/>
                  </a:cubicBezTo>
                  <a:cubicBezTo>
                    <a:pt x="431" y="2411"/>
                    <a:pt x="442" y="2403"/>
                    <a:pt x="454" y="2405"/>
                  </a:cubicBezTo>
                  <a:cubicBezTo>
                    <a:pt x="1349" y="2405"/>
                    <a:pt x="1349" y="2405"/>
                    <a:pt x="1349" y="2405"/>
                  </a:cubicBezTo>
                  <a:cubicBezTo>
                    <a:pt x="1669" y="2405"/>
                    <a:pt x="1927" y="2300"/>
                    <a:pt x="2125" y="2090"/>
                  </a:cubicBezTo>
                  <a:cubicBezTo>
                    <a:pt x="2323" y="1884"/>
                    <a:pt x="2422" y="1605"/>
                    <a:pt x="2422" y="1253"/>
                  </a:cubicBezTo>
                  <a:cubicBezTo>
                    <a:pt x="2422" y="900"/>
                    <a:pt x="2323" y="617"/>
                    <a:pt x="2125" y="404"/>
                  </a:cubicBezTo>
                  <a:cubicBezTo>
                    <a:pt x="1927" y="190"/>
                    <a:pt x="1669" y="83"/>
                    <a:pt x="1349" y="83"/>
                  </a:cubicBezTo>
                  <a:close/>
                  <a:moveTo>
                    <a:pt x="1805" y="1835"/>
                  </a:moveTo>
                  <a:cubicBezTo>
                    <a:pt x="1804" y="1835"/>
                    <a:pt x="1804" y="1835"/>
                    <a:pt x="1804" y="1835"/>
                  </a:cubicBezTo>
                  <a:cubicBezTo>
                    <a:pt x="1675" y="1979"/>
                    <a:pt x="1488" y="2058"/>
                    <a:pt x="1295" y="2051"/>
                  </a:cubicBezTo>
                  <a:cubicBezTo>
                    <a:pt x="455" y="2051"/>
                    <a:pt x="455" y="2051"/>
                    <a:pt x="455" y="2051"/>
                  </a:cubicBezTo>
                  <a:cubicBezTo>
                    <a:pt x="453" y="2051"/>
                    <a:pt x="451" y="2051"/>
                    <a:pt x="449" y="2051"/>
                  </a:cubicBezTo>
                  <a:cubicBezTo>
                    <a:pt x="437" y="2049"/>
                    <a:pt x="429" y="2038"/>
                    <a:pt x="431" y="2027"/>
                  </a:cubicBezTo>
                  <a:cubicBezTo>
                    <a:pt x="431" y="479"/>
                    <a:pt x="431" y="479"/>
                    <a:pt x="431" y="479"/>
                  </a:cubicBezTo>
                  <a:cubicBezTo>
                    <a:pt x="431" y="477"/>
                    <a:pt x="431" y="475"/>
                    <a:pt x="431" y="473"/>
                  </a:cubicBezTo>
                  <a:cubicBezTo>
                    <a:pt x="432" y="461"/>
                    <a:pt x="443" y="453"/>
                    <a:pt x="455" y="455"/>
                  </a:cubicBezTo>
                  <a:cubicBezTo>
                    <a:pt x="1295" y="455"/>
                    <a:pt x="1295" y="455"/>
                    <a:pt x="1295" y="455"/>
                  </a:cubicBezTo>
                  <a:cubicBezTo>
                    <a:pt x="1489" y="447"/>
                    <a:pt x="1677" y="528"/>
                    <a:pt x="1805" y="674"/>
                  </a:cubicBezTo>
                  <a:cubicBezTo>
                    <a:pt x="1933" y="820"/>
                    <a:pt x="1997" y="1015"/>
                    <a:pt x="1997" y="1259"/>
                  </a:cubicBezTo>
                  <a:cubicBezTo>
                    <a:pt x="1997" y="1499"/>
                    <a:pt x="1933" y="1691"/>
                    <a:pt x="1805" y="1835"/>
                  </a:cubicBezTo>
                  <a:close/>
                  <a:moveTo>
                    <a:pt x="4516" y="1367"/>
                  </a:moveTo>
                  <a:cubicBezTo>
                    <a:pt x="4444" y="1679"/>
                    <a:pt x="4444" y="1679"/>
                    <a:pt x="4444" y="1679"/>
                  </a:cubicBezTo>
                  <a:cubicBezTo>
                    <a:pt x="4440" y="1719"/>
                    <a:pt x="4416" y="1731"/>
                    <a:pt x="4372" y="1715"/>
                  </a:cubicBezTo>
                  <a:cubicBezTo>
                    <a:pt x="4305" y="1686"/>
                    <a:pt x="4234" y="1672"/>
                    <a:pt x="4162" y="1673"/>
                  </a:cubicBezTo>
                  <a:cubicBezTo>
                    <a:pt x="4090" y="1679"/>
                    <a:pt x="4090" y="1679"/>
                    <a:pt x="4090" y="1679"/>
                  </a:cubicBezTo>
                  <a:cubicBezTo>
                    <a:pt x="3915" y="1681"/>
                    <a:pt x="3752" y="1766"/>
                    <a:pt x="3650" y="1907"/>
                  </a:cubicBezTo>
                  <a:cubicBezTo>
                    <a:pt x="3531" y="2062"/>
                    <a:pt x="3470" y="2252"/>
                    <a:pt x="3476" y="2447"/>
                  </a:cubicBezTo>
                  <a:cubicBezTo>
                    <a:pt x="3476" y="4229"/>
                    <a:pt x="3476" y="4229"/>
                    <a:pt x="3476" y="4229"/>
                  </a:cubicBezTo>
                  <a:cubicBezTo>
                    <a:pt x="3480" y="4258"/>
                    <a:pt x="3459" y="4285"/>
                    <a:pt x="3430" y="4289"/>
                  </a:cubicBezTo>
                  <a:cubicBezTo>
                    <a:pt x="3425" y="4289"/>
                    <a:pt x="3420" y="4289"/>
                    <a:pt x="3416" y="4289"/>
                  </a:cubicBezTo>
                  <a:cubicBezTo>
                    <a:pt x="3110" y="4289"/>
                    <a:pt x="3110" y="4289"/>
                    <a:pt x="3110" y="4289"/>
                  </a:cubicBezTo>
                  <a:cubicBezTo>
                    <a:pt x="3080" y="4293"/>
                    <a:pt x="3054" y="4273"/>
                    <a:pt x="3050" y="4243"/>
                  </a:cubicBezTo>
                  <a:cubicBezTo>
                    <a:pt x="3049" y="4239"/>
                    <a:pt x="3049" y="4234"/>
                    <a:pt x="3050" y="4229"/>
                  </a:cubicBezTo>
                  <a:cubicBezTo>
                    <a:pt x="3050" y="1313"/>
                    <a:pt x="3050" y="1313"/>
                    <a:pt x="3050" y="1313"/>
                  </a:cubicBezTo>
                  <a:cubicBezTo>
                    <a:pt x="3046" y="1284"/>
                    <a:pt x="3066" y="1257"/>
                    <a:pt x="3095" y="1253"/>
                  </a:cubicBezTo>
                  <a:cubicBezTo>
                    <a:pt x="3100" y="1252"/>
                    <a:pt x="3105" y="1252"/>
                    <a:pt x="3110" y="1253"/>
                  </a:cubicBezTo>
                  <a:cubicBezTo>
                    <a:pt x="3416" y="1253"/>
                    <a:pt x="3416" y="1253"/>
                    <a:pt x="3416" y="1253"/>
                  </a:cubicBezTo>
                  <a:cubicBezTo>
                    <a:pt x="3445" y="1249"/>
                    <a:pt x="3472" y="1269"/>
                    <a:pt x="3476" y="1298"/>
                  </a:cubicBezTo>
                  <a:cubicBezTo>
                    <a:pt x="3476" y="1303"/>
                    <a:pt x="3476" y="1308"/>
                    <a:pt x="3476" y="1313"/>
                  </a:cubicBezTo>
                  <a:cubicBezTo>
                    <a:pt x="3476" y="1703"/>
                    <a:pt x="3476" y="1703"/>
                    <a:pt x="3476" y="1703"/>
                  </a:cubicBezTo>
                  <a:cubicBezTo>
                    <a:pt x="3476" y="1715"/>
                    <a:pt x="3479" y="1721"/>
                    <a:pt x="3485" y="1721"/>
                  </a:cubicBezTo>
                  <a:cubicBezTo>
                    <a:pt x="3491" y="1721"/>
                    <a:pt x="3496" y="1717"/>
                    <a:pt x="3500" y="1709"/>
                  </a:cubicBezTo>
                  <a:cubicBezTo>
                    <a:pt x="3559" y="1568"/>
                    <a:pt x="3653" y="1446"/>
                    <a:pt x="3773" y="1352"/>
                  </a:cubicBezTo>
                  <a:cubicBezTo>
                    <a:pt x="3890" y="1265"/>
                    <a:pt x="4032" y="1220"/>
                    <a:pt x="4178" y="1223"/>
                  </a:cubicBezTo>
                  <a:cubicBezTo>
                    <a:pt x="4285" y="1219"/>
                    <a:pt x="4391" y="1244"/>
                    <a:pt x="4486" y="1295"/>
                  </a:cubicBezTo>
                  <a:cubicBezTo>
                    <a:pt x="4514" y="1307"/>
                    <a:pt x="4527" y="1339"/>
                    <a:pt x="4516" y="1367"/>
                  </a:cubicBezTo>
                  <a:close/>
                  <a:moveTo>
                    <a:pt x="5542" y="122"/>
                  </a:moveTo>
                  <a:cubicBezTo>
                    <a:pt x="5670" y="260"/>
                    <a:pt x="5663" y="476"/>
                    <a:pt x="5525" y="605"/>
                  </a:cubicBezTo>
                  <a:cubicBezTo>
                    <a:pt x="5394" y="727"/>
                    <a:pt x="5190" y="727"/>
                    <a:pt x="5059" y="605"/>
                  </a:cubicBezTo>
                  <a:cubicBezTo>
                    <a:pt x="4930" y="467"/>
                    <a:pt x="4938" y="251"/>
                    <a:pt x="5076" y="122"/>
                  </a:cubicBezTo>
                  <a:cubicBezTo>
                    <a:pt x="5207" y="0"/>
                    <a:pt x="5410" y="0"/>
                    <a:pt x="5542" y="122"/>
                  </a:cubicBezTo>
                  <a:close/>
                  <a:moveTo>
                    <a:pt x="5506" y="4229"/>
                  </a:moveTo>
                  <a:cubicBezTo>
                    <a:pt x="5510" y="4258"/>
                    <a:pt x="5489" y="4285"/>
                    <a:pt x="5460" y="4289"/>
                  </a:cubicBezTo>
                  <a:cubicBezTo>
                    <a:pt x="5455" y="4289"/>
                    <a:pt x="5450" y="4289"/>
                    <a:pt x="5446" y="4289"/>
                  </a:cubicBezTo>
                  <a:cubicBezTo>
                    <a:pt x="5140" y="4289"/>
                    <a:pt x="5140" y="4289"/>
                    <a:pt x="5140" y="4289"/>
                  </a:cubicBezTo>
                  <a:cubicBezTo>
                    <a:pt x="5110" y="4293"/>
                    <a:pt x="5084" y="4273"/>
                    <a:pt x="5080" y="4243"/>
                  </a:cubicBezTo>
                  <a:cubicBezTo>
                    <a:pt x="5079" y="4239"/>
                    <a:pt x="5079" y="4234"/>
                    <a:pt x="5080" y="4229"/>
                  </a:cubicBezTo>
                  <a:cubicBezTo>
                    <a:pt x="5080" y="1313"/>
                    <a:pt x="5080" y="1313"/>
                    <a:pt x="5080" y="1313"/>
                  </a:cubicBezTo>
                  <a:cubicBezTo>
                    <a:pt x="5076" y="1284"/>
                    <a:pt x="5096" y="1257"/>
                    <a:pt x="5125" y="1253"/>
                  </a:cubicBezTo>
                  <a:cubicBezTo>
                    <a:pt x="5130" y="1252"/>
                    <a:pt x="5135" y="1252"/>
                    <a:pt x="5140" y="1253"/>
                  </a:cubicBezTo>
                  <a:cubicBezTo>
                    <a:pt x="5446" y="1253"/>
                    <a:pt x="5446" y="1253"/>
                    <a:pt x="5446" y="1253"/>
                  </a:cubicBezTo>
                  <a:cubicBezTo>
                    <a:pt x="5475" y="1249"/>
                    <a:pt x="5502" y="1269"/>
                    <a:pt x="5506" y="1298"/>
                  </a:cubicBezTo>
                  <a:cubicBezTo>
                    <a:pt x="5506" y="1303"/>
                    <a:pt x="5506" y="1308"/>
                    <a:pt x="5506" y="1313"/>
                  </a:cubicBezTo>
                  <a:lnTo>
                    <a:pt x="5506" y="4229"/>
                  </a:lnTo>
                  <a:close/>
                  <a:moveTo>
                    <a:pt x="10036" y="4229"/>
                  </a:moveTo>
                  <a:cubicBezTo>
                    <a:pt x="10040" y="4258"/>
                    <a:pt x="10019" y="4285"/>
                    <a:pt x="9990" y="4289"/>
                  </a:cubicBezTo>
                  <a:cubicBezTo>
                    <a:pt x="9985" y="4289"/>
                    <a:pt x="9980" y="4289"/>
                    <a:pt x="9976" y="4289"/>
                  </a:cubicBezTo>
                  <a:cubicBezTo>
                    <a:pt x="9676" y="4289"/>
                    <a:pt x="9676" y="4289"/>
                    <a:pt x="9676" y="4289"/>
                  </a:cubicBezTo>
                  <a:cubicBezTo>
                    <a:pt x="9646" y="4293"/>
                    <a:pt x="9620" y="4273"/>
                    <a:pt x="9616" y="4243"/>
                  </a:cubicBezTo>
                  <a:cubicBezTo>
                    <a:pt x="9615" y="4239"/>
                    <a:pt x="9615" y="4234"/>
                    <a:pt x="9616" y="4229"/>
                  </a:cubicBezTo>
                  <a:cubicBezTo>
                    <a:pt x="9616" y="2273"/>
                    <a:pt x="9616" y="2273"/>
                    <a:pt x="9616" y="2273"/>
                  </a:cubicBezTo>
                  <a:cubicBezTo>
                    <a:pt x="9616" y="2061"/>
                    <a:pt x="9562" y="1893"/>
                    <a:pt x="9456" y="1769"/>
                  </a:cubicBezTo>
                  <a:cubicBezTo>
                    <a:pt x="9352" y="1646"/>
                    <a:pt x="9199" y="1577"/>
                    <a:pt x="9038" y="1583"/>
                  </a:cubicBezTo>
                  <a:cubicBezTo>
                    <a:pt x="8873" y="1576"/>
                    <a:pt x="8714" y="1644"/>
                    <a:pt x="8604" y="1766"/>
                  </a:cubicBezTo>
                  <a:cubicBezTo>
                    <a:pt x="8494" y="1888"/>
                    <a:pt x="8439" y="2053"/>
                    <a:pt x="8438" y="2261"/>
                  </a:cubicBezTo>
                  <a:cubicBezTo>
                    <a:pt x="8438" y="4229"/>
                    <a:pt x="8438" y="4229"/>
                    <a:pt x="8438" y="4229"/>
                  </a:cubicBezTo>
                  <a:cubicBezTo>
                    <a:pt x="8442" y="4258"/>
                    <a:pt x="8422" y="4285"/>
                    <a:pt x="8393" y="4289"/>
                  </a:cubicBezTo>
                  <a:cubicBezTo>
                    <a:pt x="8388" y="4289"/>
                    <a:pt x="8383" y="4289"/>
                    <a:pt x="8378" y="4289"/>
                  </a:cubicBezTo>
                  <a:cubicBezTo>
                    <a:pt x="8072" y="4289"/>
                    <a:pt x="8072" y="4289"/>
                    <a:pt x="8072" y="4289"/>
                  </a:cubicBezTo>
                  <a:cubicBezTo>
                    <a:pt x="8043" y="4293"/>
                    <a:pt x="8016" y="4273"/>
                    <a:pt x="8012" y="4243"/>
                  </a:cubicBezTo>
                  <a:cubicBezTo>
                    <a:pt x="8012" y="4239"/>
                    <a:pt x="8012" y="4234"/>
                    <a:pt x="8012" y="4229"/>
                  </a:cubicBezTo>
                  <a:cubicBezTo>
                    <a:pt x="8012" y="2273"/>
                    <a:pt x="8012" y="2273"/>
                    <a:pt x="8012" y="2273"/>
                  </a:cubicBezTo>
                  <a:cubicBezTo>
                    <a:pt x="8012" y="2061"/>
                    <a:pt x="7959" y="1893"/>
                    <a:pt x="7852" y="1769"/>
                  </a:cubicBezTo>
                  <a:cubicBezTo>
                    <a:pt x="7749" y="1646"/>
                    <a:pt x="7595" y="1577"/>
                    <a:pt x="7435" y="1583"/>
                  </a:cubicBezTo>
                  <a:cubicBezTo>
                    <a:pt x="7271" y="1576"/>
                    <a:pt x="7112" y="1643"/>
                    <a:pt x="7003" y="1766"/>
                  </a:cubicBezTo>
                  <a:cubicBezTo>
                    <a:pt x="6895" y="1888"/>
                    <a:pt x="6841" y="2053"/>
                    <a:pt x="6841" y="2261"/>
                  </a:cubicBezTo>
                  <a:cubicBezTo>
                    <a:pt x="6841" y="4229"/>
                    <a:pt x="6841" y="4229"/>
                    <a:pt x="6841" y="4229"/>
                  </a:cubicBezTo>
                  <a:cubicBezTo>
                    <a:pt x="6845" y="4258"/>
                    <a:pt x="6825" y="4285"/>
                    <a:pt x="6796" y="4289"/>
                  </a:cubicBezTo>
                  <a:cubicBezTo>
                    <a:pt x="6791" y="4289"/>
                    <a:pt x="6786" y="4289"/>
                    <a:pt x="6781" y="4289"/>
                  </a:cubicBezTo>
                  <a:cubicBezTo>
                    <a:pt x="6475" y="4289"/>
                    <a:pt x="6475" y="4289"/>
                    <a:pt x="6475" y="4289"/>
                  </a:cubicBezTo>
                  <a:cubicBezTo>
                    <a:pt x="6446" y="4293"/>
                    <a:pt x="6419" y="4273"/>
                    <a:pt x="6415" y="4243"/>
                  </a:cubicBezTo>
                  <a:cubicBezTo>
                    <a:pt x="6415" y="4239"/>
                    <a:pt x="6415" y="4234"/>
                    <a:pt x="6415" y="4229"/>
                  </a:cubicBezTo>
                  <a:cubicBezTo>
                    <a:pt x="6415" y="1313"/>
                    <a:pt x="6415" y="1313"/>
                    <a:pt x="6415" y="1313"/>
                  </a:cubicBezTo>
                  <a:cubicBezTo>
                    <a:pt x="6411" y="1284"/>
                    <a:pt x="6431" y="1257"/>
                    <a:pt x="6461" y="1253"/>
                  </a:cubicBezTo>
                  <a:cubicBezTo>
                    <a:pt x="6465" y="1252"/>
                    <a:pt x="6470" y="1252"/>
                    <a:pt x="6475" y="1253"/>
                  </a:cubicBezTo>
                  <a:cubicBezTo>
                    <a:pt x="6781" y="1253"/>
                    <a:pt x="6781" y="1253"/>
                    <a:pt x="6781" y="1253"/>
                  </a:cubicBezTo>
                  <a:cubicBezTo>
                    <a:pt x="6810" y="1249"/>
                    <a:pt x="6837" y="1269"/>
                    <a:pt x="6841" y="1298"/>
                  </a:cubicBezTo>
                  <a:cubicBezTo>
                    <a:pt x="6842" y="1303"/>
                    <a:pt x="6842" y="1308"/>
                    <a:pt x="6841" y="1313"/>
                  </a:cubicBezTo>
                  <a:cubicBezTo>
                    <a:pt x="6841" y="1523"/>
                    <a:pt x="6841" y="1523"/>
                    <a:pt x="6841" y="1523"/>
                  </a:cubicBezTo>
                  <a:cubicBezTo>
                    <a:pt x="6840" y="1529"/>
                    <a:pt x="6844" y="1536"/>
                    <a:pt x="6850" y="1538"/>
                  </a:cubicBezTo>
                  <a:cubicBezTo>
                    <a:pt x="6856" y="1540"/>
                    <a:pt x="6863" y="1538"/>
                    <a:pt x="6871" y="1529"/>
                  </a:cubicBezTo>
                  <a:cubicBezTo>
                    <a:pt x="6949" y="1422"/>
                    <a:pt x="7055" y="1339"/>
                    <a:pt x="7177" y="1289"/>
                  </a:cubicBezTo>
                  <a:cubicBezTo>
                    <a:pt x="7302" y="1236"/>
                    <a:pt x="7437" y="1209"/>
                    <a:pt x="7573" y="1209"/>
                  </a:cubicBezTo>
                  <a:cubicBezTo>
                    <a:pt x="7735" y="1205"/>
                    <a:pt x="7895" y="1247"/>
                    <a:pt x="8035" y="1329"/>
                  </a:cubicBezTo>
                  <a:cubicBezTo>
                    <a:pt x="8167" y="1408"/>
                    <a:pt x="8271" y="1525"/>
                    <a:pt x="8335" y="1665"/>
                  </a:cubicBezTo>
                  <a:cubicBezTo>
                    <a:pt x="8343" y="1685"/>
                    <a:pt x="8353" y="1685"/>
                    <a:pt x="8365" y="1665"/>
                  </a:cubicBezTo>
                  <a:cubicBezTo>
                    <a:pt x="8437" y="1517"/>
                    <a:pt x="8554" y="1397"/>
                    <a:pt x="8698" y="1320"/>
                  </a:cubicBezTo>
                  <a:cubicBezTo>
                    <a:pt x="8845" y="1245"/>
                    <a:pt x="9007" y="1207"/>
                    <a:pt x="9172" y="1210"/>
                  </a:cubicBezTo>
                  <a:cubicBezTo>
                    <a:pt x="9440" y="1210"/>
                    <a:pt x="9651" y="1299"/>
                    <a:pt x="9805" y="1478"/>
                  </a:cubicBezTo>
                  <a:cubicBezTo>
                    <a:pt x="9959" y="1656"/>
                    <a:pt x="10036" y="1901"/>
                    <a:pt x="10036" y="2213"/>
                  </a:cubicBezTo>
                  <a:lnTo>
                    <a:pt x="10036" y="4229"/>
                  </a:lnTo>
                  <a:close/>
                  <a:moveTo>
                    <a:pt x="11194" y="2950"/>
                  </a:moveTo>
                  <a:cubicBezTo>
                    <a:pt x="12850" y="2950"/>
                    <a:pt x="12850" y="2950"/>
                    <a:pt x="12850" y="2950"/>
                  </a:cubicBezTo>
                  <a:cubicBezTo>
                    <a:pt x="12854" y="2951"/>
                    <a:pt x="12859" y="2951"/>
                    <a:pt x="12864" y="2950"/>
                  </a:cubicBezTo>
                  <a:cubicBezTo>
                    <a:pt x="12893" y="2946"/>
                    <a:pt x="12914" y="2919"/>
                    <a:pt x="12910" y="2890"/>
                  </a:cubicBezTo>
                  <a:cubicBezTo>
                    <a:pt x="12910" y="2539"/>
                    <a:pt x="12904" y="2297"/>
                    <a:pt x="12892" y="2164"/>
                  </a:cubicBezTo>
                  <a:cubicBezTo>
                    <a:pt x="12868" y="1876"/>
                    <a:pt x="12760" y="1644"/>
                    <a:pt x="12568" y="1468"/>
                  </a:cubicBezTo>
                  <a:cubicBezTo>
                    <a:pt x="12376" y="1292"/>
                    <a:pt x="12126" y="1204"/>
                    <a:pt x="11818" y="1204"/>
                  </a:cubicBezTo>
                  <a:cubicBezTo>
                    <a:pt x="11530" y="1204"/>
                    <a:pt x="11291" y="1286"/>
                    <a:pt x="11101" y="1450"/>
                  </a:cubicBezTo>
                  <a:cubicBezTo>
                    <a:pt x="10910" y="1616"/>
                    <a:pt x="10791" y="1849"/>
                    <a:pt x="10768" y="2101"/>
                  </a:cubicBezTo>
                  <a:cubicBezTo>
                    <a:pt x="10750" y="2266"/>
                    <a:pt x="10742" y="2432"/>
                    <a:pt x="10744" y="2599"/>
                  </a:cubicBezTo>
                  <a:cubicBezTo>
                    <a:pt x="10744" y="2788"/>
                    <a:pt x="10744" y="2788"/>
                    <a:pt x="10744" y="2788"/>
                  </a:cubicBezTo>
                  <a:cubicBezTo>
                    <a:pt x="10744" y="2878"/>
                    <a:pt x="10746" y="2991"/>
                    <a:pt x="10750" y="3127"/>
                  </a:cubicBezTo>
                  <a:cubicBezTo>
                    <a:pt x="10753" y="3245"/>
                    <a:pt x="10763" y="3364"/>
                    <a:pt x="10780" y="3481"/>
                  </a:cubicBezTo>
                  <a:cubicBezTo>
                    <a:pt x="10824" y="3745"/>
                    <a:pt x="10938" y="3954"/>
                    <a:pt x="11122" y="4108"/>
                  </a:cubicBezTo>
                  <a:cubicBezTo>
                    <a:pt x="11306" y="4262"/>
                    <a:pt x="11544" y="4339"/>
                    <a:pt x="11836" y="4339"/>
                  </a:cubicBezTo>
                  <a:cubicBezTo>
                    <a:pt x="12069" y="4346"/>
                    <a:pt x="12298" y="4278"/>
                    <a:pt x="12490" y="4147"/>
                  </a:cubicBezTo>
                  <a:cubicBezTo>
                    <a:pt x="12671" y="4018"/>
                    <a:pt x="12802" y="3832"/>
                    <a:pt x="12862" y="3619"/>
                  </a:cubicBezTo>
                  <a:cubicBezTo>
                    <a:pt x="12867" y="3604"/>
                    <a:pt x="12866" y="3588"/>
                    <a:pt x="12860" y="3574"/>
                  </a:cubicBezTo>
                  <a:cubicBezTo>
                    <a:pt x="12852" y="3559"/>
                    <a:pt x="12837" y="3548"/>
                    <a:pt x="12820" y="3547"/>
                  </a:cubicBezTo>
                  <a:cubicBezTo>
                    <a:pt x="12544" y="3493"/>
                    <a:pt x="12544" y="3493"/>
                    <a:pt x="12544" y="3493"/>
                  </a:cubicBezTo>
                  <a:cubicBezTo>
                    <a:pt x="12541" y="3492"/>
                    <a:pt x="12539" y="3491"/>
                    <a:pt x="12537" y="3491"/>
                  </a:cubicBezTo>
                  <a:cubicBezTo>
                    <a:pt x="12507" y="3485"/>
                    <a:pt x="12478" y="3505"/>
                    <a:pt x="12472" y="3535"/>
                  </a:cubicBezTo>
                  <a:cubicBezTo>
                    <a:pt x="12427" y="3662"/>
                    <a:pt x="12345" y="3772"/>
                    <a:pt x="12235" y="3850"/>
                  </a:cubicBezTo>
                  <a:cubicBezTo>
                    <a:pt x="12119" y="3929"/>
                    <a:pt x="11982" y="3970"/>
                    <a:pt x="11842" y="3966"/>
                  </a:cubicBezTo>
                  <a:cubicBezTo>
                    <a:pt x="11676" y="3972"/>
                    <a:pt x="11514" y="3915"/>
                    <a:pt x="11389" y="3806"/>
                  </a:cubicBezTo>
                  <a:cubicBezTo>
                    <a:pt x="11270" y="3698"/>
                    <a:pt x="11196" y="3548"/>
                    <a:pt x="11182" y="3388"/>
                  </a:cubicBezTo>
                  <a:cubicBezTo>
                    <a:pt x="11174" y="3236"/>
                    <a:pt x="11170" y="3098"/>
                    <a:pt x="11170" y="2974"/>
                  </a:cubicBezTo>
                  <a:cubicBezTo>
                    <a:pt x="11169" y="2972"/>
                    <a:pt x="11169" y="2970"/>
                    <a:pt x="11170" y="2968"/>
                  </a:cubicBezTo>
                  <a:cubicBezTo>
                    <a:pt x="11171" y="2956"/>
                    <a:pt x="11182" y="2948"/>
                    <a:pt x="11194" y="2950"/>
                  </a:cubicBezTo>
                  <a:close/>
                  <a:moveTo>
                    <a:pt x="11183" y="2155"/>
                  </a:moveTo>
                  <a:cubicBezTo>
                    <a:pt x="11196" y="1996"/>
                    <a:pt x="11267" y="1848"/>
                    <a:pt x="11383" y="1738"/>
                  </a:cubicBezTo>
                  <a:cubicBezTo>
                    <a:pt x="11383" y="1736"/>
                    <a:pt x="11383" y="1736"/>
                    <a:pt x="11383" y="1736"/>
                  </a:cubicBezTo>
                  <a:cubicBezTo>
                    <a:pt x="11504" y="1628"/>
                    <a:pt x="11663" y="1571"/>
                    <a:pt x="11826" y="1579"/>
                  </a:cubicBezTo>
                  <a:cubicBezTo>
                    <a:pt x="11986" y="1573"/>
                    <a:pt x="12143" y="1631"/>
                    <a:pt x="12261" y="1741"/>
                  </a:cubicBezTo>
                  <a:cubicBezTo>
                    <a:pt x="12376" y="1852"/>
                    <a:pt x="12447" y="2001"/>
                    <a:pt x="12461" y="2161"/>
                  </a:cubicBezTo>
                  <a:cubicBezTo>
                    <a:pt x="12477" y="2321"/>
                    <a:pt x="12485" y="2459"/>
                    <a:pt x="12485" y="2575"/>
                  </a:cubicBezTo>
                  <a:cubicBezTo>
                    <a:pt x="12485" y="2577"/>
                    <a:pt x="12485" y="2579"/>
                    <a:pt x="12485" y="2581"/>
                  </a:cubicBezTo>
                  <a:cubicBezTo>
                    <a:pt x="12483" y="2592"/>
                    <a:pt x="12472" y="2600"/>
                    <a:pt x="12461" y="2599"/>
                  </a:cubicBezTo>
                  <a:cubicBezTo>
                    <a:pt x="11195" y="2599"/>
                    <a:pt x="11195" y="2599"/>
                    <a:pt x="11195" y="2599"/>
                  </a:cubicBezTo>
                  <a:cubicBezTo>
                    <a:pt x="11193" y="2599"/>
                    <a:pt x="11191" y="2599"/>
                    <a:pt x="11189" y="2599"/>
                  </a:cubicBezTo>
                  <a:cubicBezTo>
                    <a:pt x="11177" y="2597"/>
                    <a:pt x="11169" y="2586"/>
                    <a:pt x="11171" y="2575"/>
                  </a:cubicBezTo>
                  <a:cubicBezTo>
                    <a:pt x="11171" y="2463"/>
                    <a:pt x="11175" y="2323"/>
                    <a:pt x="11183" y="2155"/>
                  </a:cubicBezTo>
                  <a:close/>
                </a:path>
              </a:pathLst>
            </a:custGeom>
            <a:solidFill>
              <a:srgbClr val="FF84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3" name="Freeform 6" hidden="1">
              <a:extLst>
                <a:ext uri="{FF2B5EF4-FFF2-40B4-BE49-F238E27FC236}">
                  <a16:creationId xmlns:a16="http://schemas.microsoft.com/office/drawing/2014/main" id="{C261CEB9-BD78-4494-A62E-592EDCF23DF1}"/>
                </a:ext>
              </a:extLst>
            </p:cNvPr>
            <p:cNvSpPr>
              <a:spLocks noSelect="1"/>
            </p:cNvSpPr>
            <p:nvPr userDrawn="1"/>
          </p:nvSpPr>
          <p:spPr bwMode="auto">
            <a:xfrm>
              <a:off x="26" y="0"/>
              <a:ext cx="7628" cy="2410"/>
            </a:xfrm>
            <a:custGeom>
              <a:avLst/>
              <a:gdLst>
                <a:gd name="T0" fmla="*/ 4254 w 26062"/>
                <a:gd name="T1" fmla="*/ 5779 h 8233"/>
                <a:gd name="T2" fmla="*/ 2545 w 26062"/>
                <a:gd name="T3" fmla="*/ 5622 h 8233"/>
                <a:gd name="T4" fmla="*/ 4332 w 26062"/>
                <a:gd name="T5" fmla="*/ 4620 h 8233"/>
                <a:gd name="T6" fmla="*/ 2362 w 26062"/>
                <a:gd name="T7" fmla="*/ 2137 h 8233"/>
                <a:gd name="T8" fmla="*/ 2519 w 26062"/>
                <a:gd name="T9" fmla="*/ 6539 h 8233"/>
                <a:gd name="T10" fmla="*/ 3199 w 26062"/>
                <a:gd name="T11" fmla="*/ 3791 h 8233"/>
                <a:gd name="T12" fmla="*/ 2362 w 26062"/>
                <a:gd name="T13" fmla="*/ 3050 h 8233"/>
                <a:gd name="T14" fmla="*/ 7330 w 26062"/>
                <a:gd name="T15" fmla="*/ 2136 h 8233"/>
                <a:gd name="T16" fmla="*/ 8308 w 26062"/>
                <a:gd name="T17" fmla="*/ 3688 h 8233"/>
                <a:gd name="T18" fmla="*/ 6190 w 26062"/>
                <a:gd name="T19" fmla="*/ 4342 h 8233"/>
                <a:gd name="T20" fmla="*/ 8369 w 26062"/>
                <a:gd name="T21" fmla="*/ 4933 h 8233"/>
                <a:gd name="T22" fmla="*/ 7322 w 26062"/>
                <a:gd name="T23" fmla="*/ 6538 h 8233"/>
                <a:gd name="T24" fmla="*/ 11244 w 26062"/>
                <a:gd name="T25" fmla="*/ 6450 h 8233"/>
                <a:gd name="T26" fmla="*/ 10113 w 26062"/>
                <a:gd name="T27" fmla="*/ 2222 h 8233"/>
                <a:gd name="T28" fmla="*/ 11202 w 26062"/>
                <a:gd name="T29" fmla="*/ 2650 h 8233"/>
                <a:gd name="T30" fmla="*/ 12815 w 26062"/>
                <a:gd name="T31" fmla="*/ 2170 h 8233"/>
                <a:gd name="T32" fmla="*/ 12273 w 26062"/>
                <a:gd name="T33" fmla="*/ 3181 h 8233"/>
                <a:gd name="T34" fmla="*/ 11244 w 26062"/>
                <a:gd name="T35" fmla="*/ 6450 h 8233"/>
                <a:gd name="T36" fmla="*/ 16517 w 26062"/>
                <a:gd name="T37" fmla="*/ 6110 h 8233"/>
                <a:gd name="T38" fmla="*/ 17607 w 26062"/>
                <a:gd name="T39" fmla="*/ 6450 h 8233"/>
                <a:gd name="T40" fmla="*/ 16517 w 26062"/>
                <a:gd name="T41" fmla="*/ 2222 h 8233"/>
                <a:gd name="T42" fmla="*/ 15280 w 26062"/>
                <a:gd name="T43" fmla="*/ 2135 h 8233"/>
                <a:gd name="T44" fmla="*/ 13745 w 26062"/>
                <a:gd name="T45" fmla="*/ 5822 h 8233"/>
                <a:gd name="T46" fmla="*/ 15427 w 26062"/>
                <a:gd name="T47" fmla="*/ 3181 h 8233"/>
                <a:gd name="T48" fmla="*/ 16473 w 26062"/>
                <a:gd name="T49" fmla="*/ 4968 h 8233"/>
                <a:gd name="T50" fmla="*/ 14337 w 26062"/>
                <a:gd name="T51" fmla="*/ 4341 h 8233"/>
                <a:gd name="T52" fmla="*/ 18740 w 26062"/>
                <a:gd name="T53" fmla="*/ 723 h 8233"/>
                <a:gd name="T54" fmla="*/ 20222 w 26062"/>
                <a:gd name="T55" fmla="*/ 723 h 8233"/>
                <a:gd name="T56" fmla="*/ 18740 w 26062"/>
                <a:gd name="T57" fmla="*/ 723 h 8233"/>
                <a:gd name="T58" fmla="*/ 20046 w 26062"/>
                <a:gd name="T59" fmla="*/ 2222 h 8233"/>
                <a:gd name="T60" fmla="*/ 18913 w 26062"/>
                <a:gd name="T61" fmla="*/ 6450 h 8233"/>
                <a:gd name="T62" fmla="*/ 23142 w 26062"/>
                <a:gd name="T63" fmla="*/ 6537 h 8233"/>
                <a:gd name="T64" fmla="*/ 24318 w 26062"/>
                <a:gd name="T65" fmla="*/ 6450 h 8233"/>
                <a:gd name="T66" fmla="*/ 25408 w 26062"/>
                <a:gd name="T67" fmla="*/ 261 h 8233"/>
                <a:gd name="T68" fmla="*/ 24275 w 26062"/>
                <a:gd name="T69" fmla="*/ 2528 h 8233"/>
                <a:gd name="T70" fmla="*/ 21006 w 26062"/>
                <a:gd name="T71" fmla="*/ 4340 h 8233"/>
                <a:gd name="T72" fmla="*/ 23142 w 26062"/>
                <a:gd name="T73" fmla="*/ 6537 h 8233"/>
                <a:gd name="T74" fmla="*/ 24275 w 26062"/>
                <a:gd name="T75" fmla="*/ 3704 h 8233"/>
                <a:gd name="T76" fmla="*/ 23255 w 26062"/>
                <a:gd name="T77" fmla="*/ 5492 h 8233"/>
                <a:gd name="T78" fmla="*/ 23229 w 26062"/>
                <a:gd name="T79" fmla="*/ 3181 h 8233"/>
                <a:gd name="T80" fmla="*/ 26062 w 26062"/>
                <a:gd name="T81" fmla="*/ 8233 h 8233"/>
                <a:gd name="T82" fmla="*/ 0 w 26062"/>
                <a:gd name="T83" fmla="*/ 7361 h 8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62" h="8233">
                  <a:moveTo>
                    <a:pt x="2519" y="6539"/>
                  </a:moveTo>
                  <a:cubicBezTo>
                    <a:pt x="3174" y="6539"/>
                    <a:pt x="3844" y="6267"/>
                    <a:pt x="4254" y="5779"/>
                  </a:cubicBezTo>
                  <a:cubicBezTo>
                    <a:pt x="3608" y="5134"/>
                    <a:pt x="3608" y="5134"/>
                    <a:pt x="3608" y="5134"/>
                  </a:cubicBezTo>
                  <a:cubicBezTo>
                    <a:pt x="3408" y="5352"/>
                    <a:pt x="3025" y="5622"/>
                    <a:pt x="2545" y="5622"/>
                  </a:cubicBezTo>
                  <a:cubicBezTo>
                    <a:pt x="1944" y="5622"/>
                    <a:pt x="1464" y="5212"/>
                    <a:pt x="1403" y="4620"/>
                  </a:cubicBezTo>
                  <a:cubicBezTo>
                    <a:pt x="4332" y="4620"/>
                    <a:pt x="4332" y="4620"/>
                    <a:pt x="4332" y="4620"/>
                  </a:cubicBezTo>
                  <a:cubicBezTo>
                    <a:pt x="4350" y="4513"/>
                    <a:pt x="4359" y="4405"/>
                    <a:pt x="4358" y="4297"/>
                  </a:cubicBezTo>
                  <a:cubicBezTo>
                    <a:pt x="4358" y="3122"/>
                    <a:pt x="3530" y="2137"/>
                    <a:pt x="2362" y="2137"/>
                  </a:cubicBezTo>
                  <a:cubicBezTo>
                    <a:pt x="1105" y="2137"/>
                    <a:pt x="305" y="3165"/>
                    <a:pt x="305" y="4342"/>
                  </a:cubicBezTo>
                  <a:cubicBezTo>
                    <a:pt x="305" y="5667"/>
                    <a:pt x="1255" y="6539"/>
                    <a:pt x="2519" y="6539"/>
                  </a:cubicBezTo>
                  <a:close/>
                  <a:moveTo>
                    <a:pt x="2362" y="3050"/>
                  </a:moveTo>
                  <a:cubicBezTo>
                    <a:pt x="2788" y="3050"/>
                    <a:pt x="3147" y="3368"/>
                    <a:pt x="3199" y="3791"/>
                  </a:cubicBezTo>
                  <a:cubicBezTo>
                    <a:pt x="1456" y="3791"/>
                    <a:pt x="1456" y="3791"/>
                    <a:pt x="1456" y="3791"/>
                  </a:cubicBezTo>
                  <a:cubicBezTo>
                    <a:pt x="1508" y="3408"/>
                    <a:pt x="1892" y="3050"/>
                    <a:pt x="2362" y="3050"/>
                  </a:cubicBezTo>
                  <a:close/>
                  <a:moveTo>
                    <a:pt x="5055" y="4342"/>
                  </a:moveTo>
                  <a:cubicBezTo>
                    <a:pt x="5055" y="3113"/>
                    <a:pt x="6040" y="2136"/>
                    <a:pt x="7330" y="2136"/>
                  </a:cubicBezTo>
                  <a:cubicBezTo>
                    <a:pt x="8062" y="2136"/>
                    <a:pt x="8716" y="2476"/>
                    <a:pt x="9108" y="2982"/>
                  </a:cubicBezTo>
                  <a:cubicBezTo>
                    <a:pt x="8308" y="3688"/>
                    <a:pt x="8308" y="3688"/>
                    <a:pt x="8308" y="3688"/>
                  </a:cubicBezTo>
                  <a:cubicBezTo>
                    <a:pt x="8082" y="3392"/>
                    <a:pt x="7742" y="3182"/>
                    <a:pt x="7332" y="3182"/>
                  </a:cubicBezTo>
                  <a:cubicBezTo>
                    <a:pt x="6678" y="3182"/>
                    <a:pt x="6190" y="3697"/>
                    <a:pt x="6190" y="4342"/>
                  </a:cubicBezTo>
                  <a:cubicBezTo>
                    <a:pt x="6190" y="5005"/>
                    <a:pt x="6670" y="5493"/>
                    <a:pt x="7358" y="5493"/>
                  </a:cubicBezTo>
                  <a:cubicBezTo>
                    <a:pt x="7820" y="5493"/>
                    <a:pt x="8186" y="5213"/>
                    <a:pt x="8369" y="4933"/>
                  </a:cubicBezTo>
                  <a:cubicBezTo>
                    <a:pt x="9239" y="5588"/>
                    <a:pt x="9239" y="5588"/>
                    <a:pt x="9239" y="5588"/>
                  </a:cubicBezTo>
                  <a:cubicBezTo>
                    <a:pt x="8742" y="6251"/>
                    <a:pt x="8115" y="6538"/>
                    <a:pt x="7322" y="6538"/>
                  </a:cubicBezTo>
                  <a:cubicBezTo>
                    <a:pt x="6014" y="6538"/>
                    <a:pt x="5055" y="5562"/>
                    <a:pt x="5055" y="4342"/>
                  </a:cubicBezTo>
                  <a:close/>
                  <a:moveTo>
                    <a:pt x="11244" y="6450"/>
                  </a:moveTo>
                  <a:cubicBezTo>
                    <a:pt x="10113" y="6450"/>
                    <a:pt x="10113" y="6450"/>
                    <a:pt x="10113" y="6450"/>
                  </a:cubicBezTo>
                  <a:cubicBezTo>
                    <a:pt x="10113" y="2222"/>
                    <a:pt x="10113" y="2222"/>
                    <a:pt x="10113" y="2222"/>
                  </a:cubicBezTo>
                  <a:cubicBezTo>
                    <a:pt x="11202" y="2222"/>
                    <a:pt x="11202" y="2222"/>
                    <a:pt x="11202" y="2222"/>
                  </a:cubicBezTo>
                  <a:cubicBezTo>
                    <a:pt x="11202" y="2650"/>
                    <a:pt x="11202" y="2650"/>
                    <a:pt x="11202" y="2650"/>
                  </a:cubicBezTo>
                  <a:cubicBezTo>
                    <a:pt x="11455" y="2336"/>
                    <a:pt x="11917" y="2135"/>
                    <a:pt x="12432" y="2135"/>
                  </a:cubicBezTo>
                  <a:cubicBezTo>
                    <a:pt x="12560" y="2136"/>
                    <a:pt x="12688" y="2148"/>
                    <a:pt x="12815" y="2170"/>
                  </a:cubicBezTo>
                  <a:cubicBezTo>
                    <a:pt x="12682" y="3225"/>
                    <a:pt x="12682" y="3225"/>
                    <a:pt x="12682" y="3225"/>
                  </a:cubicBezTo>
                  <a:cubicBezTo>
                    <a:pt x="12548" y="3193"/>
                    <a:pt x="12411" y="3178"/>
                    <a:pt x="12273" y="3181"/>
                  </a:cubicBezTo>
                  <a:cubicBezTo>
                    <a:pt x="11776" y="3181"/>
                    <a:pt x="11384" y="3538"/>
                    <a:pt x="11244" y="3791"/>
                  </a:cubicBezTo>
                  <a:lnTo>
                    <a:pt x="11244" y="6450"/>
                  </a:lnTo>
                  <a:close/>
                  <a:moveTo>
                    <a:pt x="15340" y="6537"/>
                  </a:moveTo>
                  <a:cubicBezTo>
                    <a:pt x="15772" y="6543"/>
                    <a:pt x="16190" y="6391"/>
                    <a:pt x="16517" y="6110"/>
                  </a:cubicBezTo>
                  <a:cubicBezTo>
                    <a:pt x="16517" y="6450"/>
                    <a:pt x="16517" y="6450"/>
                    <a:pt x="16517" y="6450"/>
                  </a:cubicBezTo>
                  <a:cubicBezTo>
                    <a:pt x="17607" y="6450"/>
                    <a:pt x="17607" y="6450"/>
                    <a:pt x="17607" y="6450"/>
                  </a:cubicBezTo>
                  <a:cubicBezTo>
                    <a:pt x="17607" y="2222"/>
                    <a:pt x="17607" y="2222"/>
                    <a:pt x="17607" y="2222"/>
                  </a:cubicBezTo>
                  <a:cubicBezTo>
                    <a:pt x="16517" y="2222"/>
                    <a:pt x="16517" y="2222"/>
                    <a:pt x="16517" y="2222"/>
                  </a:cubicBezTo>
                  <a:cubicBezTo>
                    <a:pt x="16517" y="2562"/>
                    <a:pt x="16517" y="2562"/>
                    <a:pt x="16517" y="2562"/>
                  </a:cubicBezTo>
                  <a:cubicBezTo>
                    <a:pt x="16167" y="2281"/>
                    <a:pt x="15729" y="2130"/>
                    <a:pt x="15280" y="2135"/>
                  </a:cubicBezTo>
                  <a:cubicBezTo>
                    <a:pt x="14129" y="2135"/>
                    <a:pt x="13205" y="3094"/>
                    <a:pt x="13205" y="4340"/>
                  </a:cubicBezTo>
                  <a:cubicBezTo>
                    <a:pt x="13202" y="4883"/>
                    <a:pt x="13394" y="5409"/>
                    <a:pt x="13745" y="5822"/>
                  </a:cubicBezTo>
                  <a:cubicBezTo>
                    <a:pt x="14120" y="6257"/>
                    <a:pt x="14713" y="6537"/>
                    <a:pt x="15340" y="6537"/>
                  </a:cubicBezTo>
                  <a:close/>
                  <a:moveTo>
                    <a:pt x="15427" y="3181"/>
                  </a:moveTo>
                  <a:cubicBezTo>
                    <a:pt x="15839" y="3180"/>
                    <a:pt x="16227" y="3374"/>
                    <a:pt x="16473" y="3704"/>
                  </a:cubicBezTo>
                  <a:cubicBezTo>
                    <a:pt x="16473" y="4968"/>
                    <a:pt x="16473" y="4968"/>
                    <a:pt x="16473" y="4968"/>
                  </a:cubicBezTo>
                  <a:cubicBezTo>
                    <a:pt x="16239" y="5299"/>
                    <a:pt x="15858" y="5495"/>
                    <a:pt x="15453" y="5492"/>
                  </a:cubicBezTo>
                  <a:cubicBezTo>
                    <a:pt x="14817" y="5492"/>
                    <a:pt x="14337" y="5004"/>
                    <a:pt x="14337" y="4341"/>
                  </a:cubicBezTo>
                  <a:cubicBezTo>
                    <a:pt x="14337" y="3730"/>
                    <a:pt x="14764" y="3181"/>
                    <a:pt x="15427" y="3181"/>
                  </a:cubicBezTo>
                  <a:close/>
                  <a:moveTo>
                    <a:pt x="18740" y="723"/>
                  </a:moveTo>
                  <a:cubicBezTo>
                    <a:pt x="18740" y="314"/>
                    <a:pt x="19073" y="0"/>
                    <a:pt x="19481" y="0"/>
                  </a:cubicBezTo>
                  <a:cubicBezTo>
                    <a:pt x="19890" y="0"/>
                    <a:pt x="20222" y="314"/>
                    <a:pt x="20222" y="723"/>
                  </a:cubicBezTo>
                  <a:cubicBezTo>
                    <a:pt x="20222" y="1133"/>
                    <a:pt x="19890" y="1447"/>
                    <a:pt x="19481" y="1447"/>
                  </a:cubicBezTo>
                  <a:cubicBezTo>
                    <a:pt x="19071" y="1447"/>
                    <a:pt x="18740" y="1133"/>
                    <a:pt x="18740" y="723"/>
                  </a:cubicBezTo>
                  <a:close/>
                  <a:moveTo>
                    <a:pt x="18913" y="2222"/>
                  </a:moveTo>
                  <a:cubicBezTo>
                    <a:pt x="20046" y="2222"/>
                    <a:pt x="20046" y="2222"/>
                    <a:pt x="20046" y="2222"/>
                  </a:cubicBezTo>
                  <a:cubicBezTo>
                    <a:pt x="20047" y="6450"/>
                    <a:pt x="20047" y="6450"/>
                    <a:pt x="20047" y="6450"/>
                  </a:cubicBezTo>
                  <a:cubicBezTo>
                    <a:pt x="18913" y="6450"/>
                    <a:pt x="18913" y="6450"/>
                    <a:pt x="18913" y="6450"/>
                  </a:cubicBezTo>
                  <a:lnTo>
                    <a:pt x="18913" y="2222"/>
                  </a:lnTo>
                  <a:close/>
                  <a:moveTo>
                    <a:pt x="23142" y="6537"/>
                  </a:moveTo>
                  <a:cubicBezTo>
                    <a:pt x="23573" y="6543"/>
                    <a:pt x="23991" y="6391"/>
                    <a:pt x="24318" y="6110"/>
                  </a:cubicBezTo>
                  <a:cubicBezTo>
                    <a:pt x="24318" y="6450"/>
                    <a:pt x="24318" y="6450"/>
                    <a:pt x="24318" y="6450"/>
                  </a:cubicBezTo>
                  <a:cubicBezTo>
                    <a:pt x="25408" y="6450"/>
                    <a:pt x="25408" y="6450"/>
                    <a:pt x="25408" y="6450"/>
                  </a:cubicBezTo>
                  <a:cubicBezTo>
                    <a:pt x="25408" y="261"/>
                    <a:pt x="25408" y="261"/>
                    <a:pt x="25408" y="261"/>
                  </a:cubicBezTo>
                  <a:cubicBezTo>
                    <a:pt x="24275" y="261"/>
                    <a:pt x="24275" y="261"/>
                    <a:pt x="24275" y="261"/>
                  </a:cubicBezTo>
                  <a:cubicBezTo>
                    <a:pt x="24275" y="2528"/>
                    <a:pt x="24275" y="2528"/>
                    <a:pt x="24275" y="2528"/>
                  </a:cubicBezTo>
                  <a:cubicBezTo>
                    <a:pt x="23944" y="2266"/>
                    <a:pt x="23543" y="2135"/>
                    <a:pt x="23081" y="2135"/>
                  </a:cubicBezTo>
                  <a:cubicBezTo>
                    <a:pt x="21930" y="2135"/>
                    <a:pt x="21006" y="3094"/>
                    <a:pt x="21006" y="4340"/>
                  </a:cubicBezTo>
                  <a:cubicBezTo>
                    <a:pt x="21003" y="4883"/>
                    <a:pt x="21195" y="5409"/>
                    <a:pt x="21546" y="5822"/>
                  </a:cubicBezTo>
                  <a:cubicBezTo>
                    <a:pt x="21921" y="6257"/>
                    <a:pt x="22514" y="6537"/>
                    <a:pt x="23142" y="6537"/>
                  </a:cubicBezTo>
                  <a:close/>
                  <a:moveTo>
                    <a:pt x="23229" y="3181"/>
                  </a:moveTo>
                  <a:cubicBezTo>
                    <a:pt x="23641" y="3180"/>
                    <a:pt x="24029" y="3374"/>
                    <a:pt x="24275" y="3704"/>
                  </a:cubicBezTo>
                  <a:cubicBezTo>
                    <a:pt x="24275" y="4969"/>
                    <a:pt x="24275" y="4969"/>
                    <a:pt x="24275" y="4969"/>
                  </a:cubicBezTo>
                  <a:cubicBezTo>
                    <a:pt x="24041" y="5299"/>
                    <a:pt x="23660" y="5495"/>
                    <a:pt x="23255" y="5492"/>
                  </a:cubicBezTo>
                  <a:cubicBezTo>
                    <a:pt x="22619" y="5492"/>
                    <a:pt x="22139" y="5004"/>
                    <a:pt x="22139" y="4341"/>
                  </a:cubicBezTo>
                  <a:cubicBezTo>
                    <a:pt x="22139" y="3730"/>
                    <a:pt x="22566" y="3181"/>
                    <a:pt x="23229" y="3181"/>
                  </a:cubicBezTo>
                  <a:close/>
                  <a:moveTo>
                    <a:pt x="26062" y="7361"/>
                  </a:moveTo>
                  <a:cubicBezTo>
                    <a:pt x="26062" y="8233"/>
                    <a:pt x="26062" y="8233"/>
                    <a:pt x="26062" y="8233"/>
                  </a:cubicBezTo>
                  <a:cubicBezTo>
                    <a:pt x="0" y="8233"/>
                    <a:pt x="0" y="8233"/>
                    <a:pt x="0" y="8233"/>
                  </a:cubicBezTo>
                  <a:cubicBezTo>
                    <a:pt x="0" y="7361"/>
                    <a:pt x="0" y="7361"/>
                    <a:pt x="0" y="7361"/>
                  </a:cubicBezTo>
                  <a:lnTo>
                    <a:pt x="26062" y="7361"/>
                  </a:lnTo>
                  <a:close/>
                </a:path>
              </a:pathLst>
            </a:custGeom>
            <a:solidFill>
              <a:srgbClr val="770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pic>
        <p:nvPicPr>
          <p:cNvPr id="7" name="Picture 6" descr="Logo&#10;&#10;Description automatically generated">
            <a:extLst>
              <a:ext uri="{FF2B5EF4-FFF2-40B4-BE49-F238E27FC236}">
                <a16:creationId xmlns:a16="http://schemas.microsoft.com/office/drawing/2014/main" id="{ECAE92D5-24C1-0005-65A3-9ACC990BF15A}"/>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335181" y="6015832"/>
            <a:ext cx="1076225" cy="675156"/>
          </a:xfrm>
          <a:prstGeom prst="rect">
            <a:avLst/>
          </a:prstGeom>
        </p:spPr>
      </p:pic>
      <p:pic>
        <p:nvPicPr>
          <p:cNvPr id="9" name="Funded by" descr="Graphical user interface, text&#10;&#10;Description automatically generated">
            <a:extLst>
              <a:ext uri="{FF2B5EF4-FFF2-40B4-BE49-F238E27FC236}">
                <a16:creationId xmlns:a16="http://schemas.microsoft.com/office/drawing/2014/main" id="{A29D8698-10B3-1745-5D72-4A890215B973}"/>
              </a:ext>
            </a:extLst>
          </p:cNvPr>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a:off x="2089474" y="6101329"/>
            <a:ext cx="2174806" cy="454596"/>
          </a:xfrm>
          <a:prstGeom prst="rect">
            <a:avLst/>
          </a:prstGeom>
        </p:spPr>
      </p:pic>
    </p:spTree>
    <p:extLst>
      <p:ext uri="{BB962C8B-B14F-4D97-AF65-F5344CB8AC3E}">
        <p14:creationId xmlns:p14="http://schemas.microsoft.com/office/powerpoint/2010/main" val="2155853019"/>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77" r:id="rId3"/>
    <p:sldLayoutId id="2147483669" r:id="rId4"/>
    <p:sldLayoutId id="2147483682" r:id="rId5"/>
    <p:sldLayoutId id="2147483678" r:id="rId6"/>
    <p:sldLayoutId id="2147483685" r:id="rId7"/>
    <p:sldLayoutId id="2147483650" r:id="rId8"/>
    <p:sldLayoutId id="2147483683" r:id="rId9"/>
    <p:sldLayoutId id="2147483679" r:id="rId10"/>
    <p:sldLayoutId id="2147483652" r:id="rId11"/>
    <p:sldLayoutId id="2147483676" r:id="rId12"/>
    <p:sldLayoutId id="2147483671" r:id="rId13"/>
    <p:sldLayoutId id="2147483654" r:id="rId14"/>
    <p:sldLayoutId id="2147483680" r:id="rId15"/>
    <p:sldLayoutId id="2147483684" r:id="rId16"/>
  </p:sldLayoutIdLst>
  <p:hf hdr="0" dt="0"/>
  <p:txStyles>
    <p:titleStyle>
      <a:lvl1pPr algn="l" defTabSz="914400" rtl="0" eaLnBrk="1" latinLnBrk="0" hangingPunct="1">
        <a:lnSpc>
          <a:spcPct val="87000"/>
        </a:lnSpc>
        <a:spcBef>
          <a:spcPct val="0"/>
        </a:spcBef>
        <a:buNone/>
        <a:defRPr sz="4800" b="0" kern="1200">
          <a:solidFill>
            <a:schemeClr val="tx1"/>
          </a:solidFill>
          <a:latin typeface="+mj-lt"/>
          <a:ea typeface="+mj-ea"/>
          <a:cs typeface="+mj-cs"/>
        </a:defRPr>
      </a:lvl1pPr>
    </p:titleStyle>
    <p:bodyStyle>
      <a:lvl1pPr marL="355600" indent="-355600" algn="l" defTabSz="914400" rtl="0" eaLnBrk="1" latinLnBrk="0" hangingPunct="1">
        <a:lnSpc>
          <a:spcPct val="127000"/>
        </a:lnSpc>
        <a:spcBef>
          <a:spcPts val="0"/>
        </a:spcBef>
        <a:buClr>
          <a:schemeClr val="accent1"/>
        </a:buClr>
        <a:buFont typeface="Arial" panose="020B0604020202020204" pitchFamily="34" charset="0"/>
        <a:buChar char="•"/>
        <a:tabLst/>
        <a:defRPr sz="1800" kern="1200">
          <a:solidFill>
            <a:schemeClr val="tx1"/>
          </a:solidFill>
          <a:latin typeface="+mn-lt"/>
          <a:ea typeface="+mn-ea"/>
          <a:cs typeface="+mn-cs"/>
        </a:defRPr>
      </a:lvl1pPr>
      <a:lvl2pPr marL="711200" indent="-355600" algn="l" defTabSz="914400" rtl="0" eaLnBrk="1" latinLnBrk="0" hangingPunct="1">
        <a:lnSpc>
          <a:spcPct val="127000"/>
        </a:lnSpc>
        <a:spcBef>
          <a:spcPts val="0"/>
        </a:spcBef>
        <a:buClr>
          <a:schemeClr val="accent1"/>
        </a:buClr>
        <a:buFont typeface="Arial" panose="020B0604020202020204" pitchFamily="34" charset="0"/>
        <a:buChar char="•"/>
        <a:tabLst/>
        <a:defRPr sz="1800" kern="1200" baseline="0">
          <a:solidFill>
            <a:schemeClr val="tx1"/>
          </a:solidFill>
          <a:latin typeface="+mn-lt"/>
          <a:ea typeface="+mn-ea"/>
          <a:cs typeface="+mn-cs"/>
        </a:defRPr>
      </a:lvl2pPr>
      <a:lvl3pPr marL="1073150" indent="-361950" algn="l" defTabSz="914400" rtl="0" eaLnBrk="1" latinLnBrk="0" hangingPunct="1">
        <a:lnSpc>
          <a:spcPct val="127000"/>
        </a:lnSpc>
        <a:spcBef>
          <a:spcPts val="0"/>
        </a:spcBef>
        <a:buClr>
          <a:schemeClr val="accent1"/>
        </a:buClr>
        <a:buFont typeface="Arial" panose="020B0604020202020204" pitchFamily="34" charset="0"/>
        <a:buChar char="•"/>
        <a:tabLst/>
        <a:defRPr sz="1800" kern="1200">
          <a:solidFill>
            <a:schemeClr val="tx1"/>
          </a:solidFill>
          <a:latin typeface="+mn-lt"/>
          <a:ea typeface="+mn-ea"/>
          <a:cs typeface="+mn-cs"/>
        </a:defRPr>
      </a:lvl3pPr>
      <a:lvl4pPr marL="0" indent="0" algn="l" defTabSz="914400" rtl="0" eaLnBrk="1" latinLnBrk="0" hangingPunct="1">
        <a:lnSpc>
          <a:spcPct val="127000"/>
        </a:lnSpc>
        <a:spcBef>
          <a:spcPts val="0"/>
        </a:spcBef>
        <a:buFont typeface="Arial" panose="020B0604020202020204" pitchFamily="34" charset="0"/>
        <a:buNone/>
        <a:defRPr sz="1800" b="1" kern="1200">
          <a:solidFill>
            <a:schemeClr val="tx1"/>
          </a:solidFill>
          <a:latin typeface="+mn-lt"/>
          <a:ea typeface="+mn-ea"/>
          <a:cs typeface="+mn-cs"/>
        </a:defRPr>
      </a:lvl4pPr>
      <a:lvl5pPr marL="0" indent="0" algn="l" defTabSz="914400" rtl="0" eaLnBrk="1" latinLnBrk="0" hangingPunct="1">
        <a:lnSpc>
          <a:spcPct val="127000"/>
        </a:lnSpc>
        <a:spcBef>
          <a:spcPts val="0"/>
        </a:spcBef>
        <a:buFont typeface="Arial" panose="020B0604020202020204" pitchFamily="34" charset="0"/>
        <a:buNone/>
        <a:defRPr sz="1800" kern="1200">
          <a:solidFill>
            <a:schemeClr val="tx1"/>
          </a:solidFill>
          <a:latin typeface="+mn-lt"/>
          <a:ea typeface="+mn-ea"/>
          <a:cs typeface="+mn-cs"/>
        </a:defRPr>
      </a:lvl5pPr>
      <a:lvl6pPr marL="711200" indent="-355600" algn="l" defTabSz="914400" rtl="0" eaLnBrk="1" latinLnBrk="0" hangingPunct="1">
        <a:lnSpc>
          <a:spcPct val="127000"/>
        </a:lnSpc>
        <a:spcBef>
          <a:spcPts val="0"/>
        </a:spcBef>
        <a:buFont typeface="Arial" panose="020B0604020202020204" pitchFamily="34" charset="0"/>
        <a:buNone/>
        <a:tabLst/>
        <a:defRPr sz="1800" kern="1200">
          <a:solidFill>
            <a:schemeClr val="tx1"/>
          </a:solidFill>
          <a:latin typeface="+mn-lt"/>
          <a:ea typeface="+mn-ea"/>
          <a:cs typeface="+mn-cs"/>
        </a:defRPr>
      </a:lvl6pPr>
      <a:lvl7pPr marL="711200" indent="0" algn="l" defTabSz="914400" rtl="0" eaLnBrk="1" latinLnBrk="0" hangingPunct="1">
        <a:lnSpc>
          <a:spcPct val="127000"/>
        </a:lnSpc>
        <a:spcBef>
          <a:spcPts val="0"/>
        </a:spcBef>
        <a:buFont typeface="Arial" panose="020B0604020202020204" pitchFamily="34" charset="0"/>
        <a:buNone/>
        <a:tabLst/>
        <a:defRPr sz="1800" kern="1200">
          <a:solidFill>
            <a:schemeClr val="tx1"/>
          </a:solidFill>
          <a:latin typeface="+mn-lt"/>
          <a:ea typeface="+mn-ea"/>
          <a:cs typeface="+mn-cs"/>
        </a:defRPr>
      </a:lvl7pPr>
      <a:lvl8pPr marL="1066800" indent="0" algn="l" defTabSz="914400" rtl="0" eaLnBrk="1" latinLnBrk="0" hangingPunct="1">
        <a:lnSpc>
          <a:spcPct val="127000"/>
        </a:lnSpc>
        <a:spcBef>
          <a:spcPts val="0"/>
        </a:spcBef>
        <a:buFont typeface="Arial" panose="020B0604020202020204" pitchFamily="34" charset="0"/>
        <a:buNone/>
        <a:tabLst/>
        <a:defRPr sz="1800" kern="1200">
          <a:solidFill>
            <a:schemeClr val="tx1"/>
          </a:solidFill>
          <a:latin typeface="+mn-lt"/>
          <a:ea typeface="+mn-ea"/>
          <a:cs typeface="+mn-cs"/>
        </a:defRPr>
      </a:lvl8pPr>
      <a:lvl9pPr marL="0" indent="0" algn="l" defTabSz="914400" rtl="0" eaLnBrk="1" latinLnBrk="0" hangingPunct="1">
        <a:lnSpc>
          <a:spcPct val="107000"/>
        </a:lnSpc>
        <a:spcBef>
          <a:spcPts val="0"/>
        </a:spcBef>
        <a:buFont typeface="Arial" panose="020B0604020202020204" pitchFamily="34" charset="0"/>
        <a:buNone/>
        <a:defRPr sz="14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C8617B45-ED91-CEE7-475D-58568D6022CC}"/>
              </a:ext>
            </a:extLst>
          </p:cNvPr>
          <p:cNvSpPr>
            <a:spLocks noGrp="1"/>
          </p:cNvSpPr>
          <p:nvPr>
            <p:ph type="title"/>
          </p:nvPr>
        </p:nvSpPr>
        <p:spPr/>
        <p:txBody>
          <a:bodyPr/>
          <a:lstStyle/>
          <a:p>
            <a:endParaRPr lang="en-GB"/>
          </a:p>
        </p:txBody>
      </p:sp>
      <p:sp>
        <p:nvSpPr>
          <p:cNvPr id="14" name="Subtitle 13">
            <a:extLst>
              <a:ext uri="{FF2B5EF4-FFF2-40B4-BE49-F238E27FC236}">
                <a16:creationId xmlns:a16="http://schemas.microsoft.com/office/drawing/2014/main" id="{3DFA531B-4EEB-8ECE-25B5-03F980642085}"/>
              </a:ext>
            </a:extLst>
          </p:cNvPr>
          <p:cNvSpPr>
            <a:spLocks noGrp="1"/>
          </p:cNvSpPr>
          <p:nvPr>
            <p:ph type="subTitle" idx="1"/>
          </p:nvPr>
        </p:nvSpPr>
        <p:spPr/>
        <p:txBody>
          <a:bodyPr/>
          <a:lstStyle/>
          <a:p>
            <a:endParaRPr lang="en-GB"/>
          </a:p>
        </p:txBody>
      </p:sp>
      <p:sp>
        <p:nvSpPr>
          <p:cNvPr id="15" name="Text Placeholder 14">
            <a:extLst>
              <a:ext uri="{FF2B5EF4-FFF2-40B4-BE49-F238E27FC236}">
                <a16:creationId xmlns:a16="http://schemas.microsoft.com/office/drawing/2014/main" id="{0626C611-E5F5-5A56-0319-0F184F377E65}"/>
              </a:ext>
            </a:extLst>
          </p:cNvPr>
          <p:cNvSpPr>
            <a:spLocks noGrp="1"/>
          </p:cNvSpPr>
          <p:nvPr>
            <p:ph type="body" sz="quarter" idx="10"/>
          </p:nvPr>
        </p:nvSpPr>
        <p:spPr/>
        <p:txBody>
          <a:bodyPr/>
          <a:lstStyle/>
          <a:p>
            <a:endParaRPr lang="en-GB"/>
          </a:p>
        </p:txBody>
      </p:sp>
      <p:sp>
        <p:nvSpPr>
          <p:cNvPr id="16" name="Text Placeholder 15">
            <a:extLst>
              <a:ext uri="{FF2B5EF4-FFF2-40B4-BE49-F238E27FC236}">
                <a16:creationId xmlns:a16="http://schemas.microsoft.com/office/drawing/2014/main" id="{6743DB16-71A2-E8FB-906D-8265A4C60150}"/>
              </a:ext>
            </a:extLst>
          </p:cNvPr>
          <p:cNvSpPr>
            <a:spLocks noGrp="1"/>
          </p:cNvSpPr>
          <p:nvPr>
            <p:ph type="body" sz="quarter" idx="11"/>
          </p:nvPr>
        </p:nvSpPr>
        <p:spPr/>
        <p:txBody>
          <a:bodyPr/>
          <a:lstStyle/>
          <a:p>
            <a:endParaRPr lang="en-GB"/>
          </a:p>
        </p:txBody>
      </p:sp>
      <p:sp>
        <p:nvSpPr>
          <p:cNvPr id="6" name="Rectangle 5">
            <a:extLst>
              <a:ext uri="{FF2B5EF4-FFF2-40B4-BE49-F238E27FC236}">
                <a16:creationId xmlns:a16="http://schemas.microsoft.com/office/drawing/2014/main" id="{DE183668-8380-30C7-E07B-052F27CD2777}"/>
              </a:ext>
            </a:extLst>
          </p:cNvPr>
          <p:cNvSpPr/>
          <p:nvPr/>
        </p:nvSpPr>
        <p:spPr>
          <a:xfrm>
            <a:off x="8942522" y="6028841"/>
            <a:ext cx="3091434" cy="60443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10" name="TextBox 9">
            <a:extLst>
              <a:ext uri="{FF2B5EF4-FFF2-40B4-BE49-F238E27FC236}">
                <a16:creationId xmlns:a16="http://schemas.microsoft.com/office/drawing/2014/main" id="{97317FB7-7513-1C98-6A33-F2AA0915B348}"/>
              </a:ext>
            </a:extLst>
          </p:cNvPr>
          <p:cNvSpPr txBox="1"/>
          <p:nvPr/>
        </p:nvSpPr>
        <p:spPr>
          <a:xfrm>
            <a:off x="4826617" y="6103760"/>
            <a:ext cx="6142789" cy="461665"/>
          </a:xfrm>
          <a:prstGeom prst="rect">
            <a:avLst/>
          </a:prstGeom>
          <a:noFill/>
        </p:spPr>
        <p:txBody>
          <a:bodyPr wrap="square" rtlCol="0">
            <a:spAutoFit/>
          </a:bodyPr>
          <a:lstStyle/>
          <a:p>
            <a:r>
              <a:rPr lang="en-GB" sz="1200" dirty="0"/>
              <a:t>ECRAID-Prime is funded by the European Union’s HORIZON 2021 – 2027 </a:t>
            </a:r>
            <a:br>
              <a:rPr lang="en-GB" sz="1200" dirty="0"/>
            </a:br>
            <a:r>
              <a:rPr lang="en-GB" sz="1200" dirty="0"/>
              <a:t>Research and Innovation Programme, under Grant Agreement number 101046109</a:t>
            </a:r>
          </a:p>
        </p:txBody>
      </p:sp>
    </p:spTree>
    <p:extLst>
      <p:ext uri="{BB962C8B-B14F-4D97-AF65-F5344CB8AC3E}">
        <p14:creationId xmlns:p14="http://schemas.microsoft.com/office/powerpoint/2010/main" val="265137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861A0D12-24D4-ABD3-1499-D822A80D956C}"/>
              </a:ext>
            </a:extLst>
          </p:cNvPr>
          <p:cNvSpPr>
            <a:spLocks noGrp="1"/>
          </p:cNvSpPr>
          <p:nvPr>
            <p:ph type="title"/>
          </p:nvPr>
        </p:nvSpPr>
        <p:spPr/>
        <p:txBody>
          <a:bodyPr/>
          <a:lstStyle/>
          <a:p>
            <a:r>
              <a:rPr lang="en-GB" dirty="0"/>
              <a:t>Meet our consortium </a:t>
            </a:r>
            <a:br>
              <a:rPr lang="en-GB" dirty="0"/>
            </a:br>
            <a:endParaRPr lang="en-GB" dirty="0"/>
          </a:p>
        </p:txBody>
      </p:sp>
      <p:pic>
        <p:nvPicPr>
          <p:cNvPr id="4" name="Content Placeholder 5" descr="A computer monitor with a keyboard&#10;&#10;Description automatically generated with low confidence">
            <a:extLst>
              <a:ext uri="{FF2B5EF4-FFF2-40B4-BE49-F238E27FC236}">
                <a16:creationId xmlns:a16="http://schemas.microsoft.com/office/drawing/2014/main" id="{3B26D415-FAC9-59FB-3DA6-01E50D6C3E81}"/>
              </a:ext>
            </a:extLst>
          </p:cNvPr>
          <p:cNvPicPr>
            <a:picLocks noChangeAspect="1"/>
          </p:cNvPicPr>
          <p:nvPr/>
        </p:nvPicPr>
        <p:blipFill rotWithShape="1">
          <a:blip r:embed="rId2">
            <a:extLst>
              <a:ext uri="{28A0092B-C50C-407E-A947-70E740481C1C}">
                <a14:useLocalDpi xmlns:a14="http://schemas.microsoft.com/office/drawing/2010/main" val="0"/>
              </a:ext>
            </a:extLst>
          </a:blip>
          <a:srcRect l="19038" t="20911" r="15957" b="5073"/>
          <a:stretch/>
        </p:blipFill>
        <p:spPr bwMode="gray">
          <a:xfrm>
            <a:off x="5769507" y="1936710"/>
            <a:ext cx="6434368" cy="4100836"/>
          </a:xfrm>
          <a:prstGeom prst="rect">
            <a:avLst/>
          </a:prstGeom>
          <a:ln>
            <a:noFill/>
          </a:ln>
        </p:spPr>
      </p:pic>
      <p:pic>
        <p:nvPicPr>
          <p:cNvPr id="6" name="Picture 5" descr="Logo&#10;&#10;Description automatically generated">
            <a:extLst>
              <a:ext uri="{FF2B5EF4-FFF2-40B4-BE49-F238E27FC236}">
                <a16:creationId xmlns:a16="http://schemas.microsoft.com/office/drawing/2014/main" id="{FF073680-3390-A738-8236-C6C8499FAC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9221" y="4481836"/>
            <a:ext cx="1651604" cy="649186"/>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6D77AA8C-A0FE-F499-DB41-289992F2553D}"/>
              </a:ext>
            </a:extLst>
          </p:cNvPr>
          <p:cNvPicPr>
            <a:picLocks noChangeAspect="1"/>
          </p:cNvPicPr>
          <p:nvPr/>
        </p:nvPicPr>
        <p:blipFill rotWithShape="1">
          <a:blip r:embed="rId4">
            <a:extLst>
              <a:ext uri="{28A0092B-C50C-407E-A947-70E740481C1C}">
                <a14:useLocalDpi xmlns:a14="http://schemas.microsoft.com/office/drawing/2010/main" val="0"/>
              </a:ext>
            </a:extLst>
          </a:blip>
          <a:srcRect t="10369" b="10440"/>
          <a:stretch/>
        </p:blipFill>
        <p:spPr>
          <a:xfrm>
            <a:off x="1009566" y="3429000"/>
            <a:ext cx="1454199" cy="575803"/>
          </a:xfrm>
          <a:prstGeom prst="rect">
            <a:avLst/>
          </a:prstGeom>
        </p:spPr>
      </p:pic>
      <p:pic>
        <p:nvPicPr>
          <p:cNvPr id="15" name="Picture 14" descr="Text&#10;&#10;Description automatically generated with medium confidence">
            <a:extLst>
              <a:ext uri="{FF2B5EF4-FFF2-40B4-BE49-F238E27FC236}">
                <a16:creationId xmlns:a16="http://schemas.microsoft.com/office/drawing/2014/main" id="{03798449-29AC-9BF7-5D0E-2CB10827A1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1661" y="3429000"/>
            <a:ext cx="1974181" cy="575803"/>
          </a:xfrm>
          <a:prstGeom prst="rect">
            <a:avLst/>
          </a:prstGeom>
        </p:spPr>
      </p:pic>
      <p:pic>
        <p:nvPicPr>
          <p:cNvPr id="16" name="Picture 2" descr="UMC Utrecht Logo PNG Transparent &amp; SVG Vector - Freebie Supply">
            <a:extLst>
              <a:ext uri="{FF2B5EF4-FFF2-40B4-BE49-F238E27FC236}">
                <a16:creationId xmlns:a16="http://schemas.microsoft.com/office/drawing/2014/main" id="{41F3577D-003A-4F93-CFEE-91785DE6677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4319" y="2035962"/>
            <a:ext cx="1856393" cy="139229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Logo&#10;&#10;Description automatically generated">
            <a:extLst>
              <a:ext uri="{FF2B5EF4-FFF2-40B4-BE49-F238E27FC236}">
                <a16:creationId xmlns:a16="http://schemas.microsoft.com/office/drawing/2014/main" id="{CC683FC8-C87A-15B6-4966-1AAF2D97062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21692" y="2445107"/>
            <a:ext cx="1508383" cy="660360"/>
          </a:xfrm>
          <a:prstGeom prst="rect">
            <a:avLst/>
          </a:prstGeom>
        </p:spPr>
      </p:pic>
      <p:pic>
        <p:nvPicPr>
          <p:cNvPr id="18" name="Picture 17" descr="Logo, company name&#10;&#10;Description automatically generated">
            <a:extLst>
              <a:ext uri="{FF2B5EF4-FFF2-40B4-BE49-F238E27FC236}">
                <a16:creationId xmlns:a16="http://schemas.microsoft.com/office/drawing/2014/main" id="{F1663155-1910-3130-076A-4567935528A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11661" y="4271119"/>
            <a:ext cx="1974181" cy="1204066"/>
          </a:xfrm>
          <a:prstGeom prst="rect">
            <a:avLst/>
          </a:prstGeom>
        </p:spPr>
      </p:pic>
    </p:spTree>
    <p:extLst>
      <p:ext uri="{BB962C8B-B14F-4D97-AF65-F5344CB8AC3E}">
        <p14:creationId xmlns:p14="http://schemas.microsoft.com/office/powerpoint/2010/main" val="1557792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1"/>
          <p:cNvSpPr>
            <a:spLocks noGrp="1"/>
          </p:cNvSpPr>
          <p:nvPr>
            <p:ph type="title"/>
          </p:nvPr>
        </p:nvSpPr>
        <p:spPr bwMode="gray"/>
        <p:txBody>
          <a:bodyPr/>
          <a:lstStyle/>
          <a:p>
            <a:r>
              <a:rPr lang="en-GB" dirty="0"/>
              <a:t>List of available text styles</a:t>
            </a:r>
          </a:p>
        </p:txBody>
      </p:sp>
      <p:sp>
        <p:nvSpPr>
          <p:cNvPr id="3" name="Frame text 2"/>
          <p:cNvSpPr>
            <a:spLocks noGrp="1"/>
          </p:cNvSpPr>
          <p:nvPr>
            <p:ph sz="half" idx="4294967295"/>
          </p:nvPr>
        </p:nvSpPr>
        <p:spPr bwMode="gray">
          <a:xfrm>
            <a:off x="615797" y="2169651"/>
            <a:ext cx="5056133" cy="3674557"/>
          </a:xfrm>
        </p:spPr>
        <p:txBody>
          <a:bodyPr/>
          <a:lstStyle/>
          <a:p>
            <a:r>
              <a:rPr lang="en-GB" dirty="0"/>
              <a:t>List 1st level</a:t>
            </a:r>
          </a:p>
          <a:p>
            <a:pPr lvl="1"/>
            <a:r>
              <a:rPr lang="en-GB" dirty="0"/>
              <a:t>List 2nd level</a:t>
            </a:r>
          </a:p>
          <a:p>
            <a:pPr lvl="2"/>
            <a:r>
              <a:rPr lang="en-GB" dirty="0"/>
              <a:t>List 3rd level</a:t>
            </a:r>
          </a:p>
          <a:p>
            <a:pPr lvl="3"/>
            <a:r>
              <a:rPr lang="en-GB" dirty="0"/>
              <a:t>Heading</a:t>
            </a:r>
          </a:p>
          <a:p>
            <a:pPr lvl="4"/>
            <a:r>
              <a:rPr lang="en-GB" dirty="0"/>
              <a:t>Body text</a:t>
            </a:r>
          </a:p>
          <a:p>
            <a:pPr lvl="5"/>
            <a:r>
              <a:rPr lang="en-GB" dirty="0"/>
              <a:t>Indent 1st level</a:t>
            </a:r>
          </a:p>
          <a:p>
            <a:pPr lvl="6"/>
            <a:r>
              <a:rPr lang="en-GB" dirty="0"/>
              <a:t>Indent 2nd level</a:t>
            </a:r>
          </a:p>
          <a:p>
            <a:pPr lvl="7"/>
            <a:r>
              <a:rPr lang="en-GB" dirty="0"/>
              <a:t>Indent 3rd level</a:t>
            </a:r>
          </a:p>
          <a:p>
            <a:pPr lvl="4"/>
            <a:r>
              <a:rPr lang="en-GB" dirty="0"/>
              <a:t>Text styles can be applied in the Text formatting menu (see custom ribbon Ecraid).</a:t>
            </a:r>
          </a:p>
        </p:txBody>
      </p:sp>
      <p:sp>
        <p:nvSpPr>
          <p:cNvPr id="5" name="Content Placeholder 3"/>
          <p:cNvSpPr>
            <a:spLocks noGrp="1"/>
          </p:cNvSpPr>
          <p:nvPr>
            <p:ph sz="half" idx="4294967295"/>
          </p:nvPr>
        </p:nvSpPr>
        <p:spPr bwMode="gray">
          <a:xfrm>
            <a:off x="7012528" y="2488394"/>
            <a:ext cx="4320000" cy="2640887"/>
          </a:xfrm>
        </p:spPr>
        <p:txBody>
          <a:bodyPr/>
          <a:lstStyle/>
          <a:p>
            <a:pPr lvl="4"/>
            <a:r>
              <a:rPr lang="en-GB" dirty="0"/>
              <a:t>In case the ribbon is not installed you can use the buttons for Decrease and Increase List Level (see picture left) to change text styles. You can find these buttons on tab Home, group Paragraph. Do not use the buttons for bullets and numbering.</a:t>
            </a:r>
          </a:p>
          <a:p>
            <a:pPr lvl="4"/>
            <a:endParaRPr lang="en-GB" dirty="0"/>
          </a:p>
          <a:p>
            <a:pPr lvl="4"/>
            <a:r>
              <a:rPr lang="en-GB" dirty="0"/>
              <a:t>This slide is hidden and will not be shown or printed. You can also delete this slide.</a:t>
            </a:r>
          </a:p>
        </p:txBody>
      </p:sp>
      <p:sp>
        <p:nvSpPr>
          <p:cNvPr id="38" name="Slide Number Placeholder 5" hidden="1">
            <a:extLst>
              <a:ext uri="{FF2B5EF4-FFF2-40B4-BE49-F238E27FC236}">
                <a16:creationId xmlns:a16="http://schemas.microsoft.com/office/drawing/2014/main" id="{A23DF88B-804A-41EB-AEB7-EADDFB6296E8}"/>
              </a:ext>
            </a:extLst>
          </p:cNvPr>
          <p:cNvSpPr>
            <a:spLocks noGrp="1"/>
          </p:cNvSpPr>
          <p:nvPr>
            <p:ph type="sldNum" sz="quarter" idx="16"/>
          </p:nvPr>
        </p:nvSpPr>
        <p:spPr/>
        <p:txBody>
          <a:bodyPr/>
          <a:lstStyle/>
          <a:p>
            <a:fld id="{8F18802B-E4C7-4B2D-B37A-6B7CC3C134EA}" type="slidenum">
              <a:rPr lang="en-GB" smtClean="0"/>
              <a:pPr/>
              <a:t>11</a:t>
            </a:fld>
            <a:endParaRPr lang="en-GB" dirty="0"/>
          </a:p>
        </p:txBody>
      </p:sp>
      <p:pic>
        <p:nvPicPr>
          <p:cNvPr id="6" name="Afbeelding 6 (JU-Free)"/>
          <p:cNvPicPr>
            <a:picLocks noChangeAspect="1"/>
          </p:cNvPicPr>
          <p:nvPr/>
        </p:nvPicPr>
        <p:blipFill>
          <a:blip r:embed="rId3"/>
          <a:stretch>
            <a:fillRect/>
          </a:stretch>
        </p:blipFill>
        <p:spPr bwMode="gray">
          <a:xfrm>
            <a:off x="6225386" y="2570706"/>
            <a:ext cx="571500" cy="257268"/>
          </a:xfrm>
          <a:prstGeom prst="rect">
            <a:avLst/>
          </a:prstGeom>
        </p:spPr>
      </p:pic>
      <p:pic>
        <p:nvPicPr>
          <p:cNvPr id="7" name="Picture 7">
            <a:extLst>
              <a:ext uri="{FF2B5EF4-FFF2-40B4-BE49-F238E27FC236}">
                <a16:creationId xmlns:a16="http://schemas.microsoft.com/office/drawing/2014/main" id="{3F7EBC3C-FE4C-4EE2-9CC3-52D84053BC8C}"/>
              </a:ext>
            </a:extLst>
          </p:cNvPr>
          <p:cNvPicPr>
            <a:picLocks noChangeAspect="1"/>
          </p:cNvPicPr>
          <p:nvPr/>
        </p:nvPicPr>
        <p:blipFill>
          <a:blip r:embed="rId4"/>
          <a:stretch>
            <a:fillRect/>
          </a:stretch>
        </p:blipFill>
        <p:spPr bwMode="gray">
          <a:xfrm>
            <a:off x="4178519" y="5425049"/>
            <a:ext cx="1629002" cy="838317"/>
          </a:xfrm>
          <a:prstGeom prst="rect">
            <a:avLst/>
          </a:prstGeom>
        </p:spPr>
      </p:pic>
    </p:spTree>
    <p:extLst>
      <p:ext uri="{BB962C8B-B14F-4D97-AF65-F5344CB8AC3E}">
        <p14:creationId xmlns:p14="http://schemas.microsoft.com/office/powerpoint/2010/main" val="102829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Map&#10;&#10;Description automatically generated">
            <a:extLst>
              <a:ext uri="{FF2B5EF4-FFF2-40B4-BE49-F238E27FC236}">
                <a16:creationId xmlns:a16="http://schemas.microsoft.com/office/drawing/2014/main" id="{978D9876-F836-AB0B-C38C-C610B34CF0A3}"/>
              </a:ext>
            </a:extLst>
          </p:cNvPr>
          <p:cNvPicPr>
            <a:picLocks noChangeAspect="1"/>
          </p:cNvPicPr>
          <p:nvPr/>
        </p:nvPicPr>
        <p:blipFill rotWithShape="1">
          <a:blip r:embed="rId2">
            <a:alphaModFix amt="21000"/>
          </a:blip>
          <a:srcRect l="45892"/>
          <a:stretch/>
        </p:blipFill>
        <p:spPr bwMode="gray">
          <a:xfrm>
            <a:off x="5602288" y="-19730"/>
            <a:ext cx="6589712" cy="6877730"/>
          </a:xfrm>
          <a:prstGeom prst="rect">
            <a:avLst/>
          </a:prstGeom>
          <a:solidFill>
            <a:srgbClr val="FFDAD7"/>
          </a:solidFill>
        </p:spPr>
      </p:pic>
      <p:sp>
        <p:nvSpPr>
          <p:cNvPr id="10" name="Text Placeholder 9">
            <a:extLst>
              <a:ext uri="{FF2B5EF4-FFF2-40B4-BE49-F238E27FC236}">
                <a16:creationId xmlns:a16="http://schemas.microsoft.com/office/drawing/2014/main" id="{47CEA19C-7FB6-E5B0-BD24-B21F11B4DF14}"/>
              </a:ext>
            </a:extLst>
          </p:cNvPr>
          <p:cNvSpPr>
            <a:spLocks noGrp="1"/>
          </p:cNvSpPr>
          <p:nvPr>
            <p:ph type="body" sz="quarter" idx="10"/>
          </p:nvPr>
        </p:nvSpPr>
        <p:spPr>
          <a:xfrm>
            <a:off x="1888751" y="2034486"/>
            <a:ext cx="7663237" cy="3793289"/>
          </a:xfrm>
        </p:spPr>
        <p:txBody>
          <a:bodyPr/>
          <a:lstStyle/>
          <a:p>
            <a:endParaRPr lang="en-GB"/>
          </a:p>
        </p:txBody>
      </p:sp>
    </p:spTree>
    <p:extLst>
      <p:ext uri="{BB962C8B-B14F-4D97-AF65-F5344CB8AC3E}">
        <p14:creationId xmlns:p14="http://schemas.microsoft.com/office/powerpoint/2010/main" val="1717809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ontent Placeholder 1">
            <a:extLst>
              <a:ext uri="{FF2B5EF4-FFF2-40B4-BE49-F238E27FC236}">
                <a16:creationId xmlns:a16="http://schemas.microsoft.com/office/drawing/2014/main" id="{0D7BE626-1A24-8306-AB69-15DB60BE80EF}"/>
              </a:ext>
            </a:extLst>
          </p:cNvPr>
          <p:cNvSpPr>
            <a:spLocks noGrp="1"/>
          </p:cNvSpPr>
          <p:nvPr>
            <p:ph idx="1"/>
          </p:nvPr>
        </p:nvSpPr>
        <p:spPr>
          <a:xfrm>
            <a:off x="443407" y="2370318"/>
            <a:ext cx="5652593" cy="3397435"/>
          </a:xfrm>
        </p:spPr>
        <p:txBody>
          <a:bodyPr/>
          <a:lstStyle/>
          <a:p>
            <a:endParaRPr lang="en-US"/>
          </a:p>
        </p:txBody>
      </p:sp>
      <p:pic>
        <p:nvPicPr>
          <p:cNvPr id="11" name="Content Placeholder 10" descr="A picture containing person, outdoor, drinking water, beverage&#10;&#10;Description automatically generated">
            <a:extLst>
              <a:ext uri="{FF2B5EF4-FFF2-40B4-BE49-F238E27FC236}">
                <a16:creationId xmlns:a16="http://schemas.microsoft.com/office/drawing/2014/main" id="{EF2E5501-81C7-AE1B-FBD9-1E67E9825E07}"/>
              </a:ext>
            </a:extLst>
          </p:cNvPr>
          <p:cNvPicPr>
            <a:picLocks noGrp="1" noChangeAspect="1"/>
          </p:cNvPicPr>
          <p:nvPr>
            <p:ph idx="17"/>
          </p:nvPr>
        </p:nvPicPr>
        <p:blipFill rotWithShape="1">
          <a:blip r:embed="rId2">
            <a:extLst>
              <a:ext uri="{28A0092B-C50C-407E-A947-70E740481C1C}">
                <a14:useLocalDpi xmlns:a14="http://schemas.microsoft.com/office/drawing/2010/main" val="0"/>
              </a:ext>
            </a:extLst>
          </a:blip>
          <a:srcRect l="10687" r="1208" b="2"/>
          <a:stretch/>
        </p:blipFill>
        <p:spPr>
          <a:xfrm>
            <a:off x="7135091" y="1938240"/>
            <a:ext cx="5073818" cy="3829514"/>
          </a:xfrm>
          <a:noFill/>
        </p:spPr>
      </p:pic>
      <p:sp>
        <p:nvSpPr>
          <p:cNvPr id="27" name="Title 3">
            <a:extLst>
              <a:ext uri="{FF2B5EF4-FFF2-40B4-BE49-F238E27FC236}">
                <a16:creationId xmlns:a16="http://schemas.microsoft.com/office/drawing/2014/main" id="{76135DED-F471-66B4-B650-D17FD0FF5353}"/>
              </a:ext>
            </a:extLst>
          </p:cNvPr>
          <p:cNvSpPr>
            <a:spLocks noGrp="1"/>
          </p:cNvSpPr>
          <p:nvPr>
            <p:ph type="title"/>
          </p:nvPr>
        </p:nvSpPr>
        <p:spPr>
          <a:xfrm>
            <a:off x="443408" y="432079"/>
            <a:ext cx="9098944" cy="1296811"/>
          </a:xfrm>
        </p:spPr>
        <p:txBody>
          <a:bodyPr/>
          <a:lstStyle/>
          <a:p>
            <a:endParaRPr lang="en-US"/>
          </a:p>
        </p:txBody>
      </p:sp>
      <p:sp>
        <p:nvSpPr>
          <p:cNvPr id="20" name="Slide Number Placeholder 5">
            <a:extLst>
              <a:ext uri="{FF2B5EF4-FFF2-40B4-BE49-F238E27FC236}">
                <a16:creationId xmlns:a16="http://schemas.microsoft.com/office/drawing/2014/main" id="{93552C46-92E5-577B-DAB7-89447F7F58E1}"/>
              </a:ext>
            </a:extLst>
          </p:cNvPr>
          <p:cNvSpPr>
            <a:spLocks noGrp="1"/>
          </p:cNvSpPr>
          <p:nvPr>
            <p:ph type="sldNum" sz="quarter" idx="20"/>
          </p:nvPr>
        </p:nvSpPr>
        <p:spPr>
          <a:xfrm>
            <a:off x="11236049" y="6292239"/>
            <a:ext cx="533434" cy="252000"/>
          </a:xfrm>
        </p:spPr>
        <p:txBody>
          <a:bodyPr anchor="t">
            <a:normAutofit/>
          </a:bodyPr>
          <a:lstStyle/>
          <a:p>
            <a:pPr>
              <a:spcAft>
                <a:spcPts val="600"/>
              </a:spcAft>
            </a:pPr>
            <a:fld id="{8F18802B-E4C7-4B2D-B37A-6B7CC3C134EA}" type="slidenum">
              <a:rPr lang="en-GB" smtClean="0"/>
              <a:pPr>
                <a:spcAft>
                  <a:spcPts val="600"/>
                </a:spcAft>
              </a:pPr>
              <a:t>3</a:t>
            </a:fld>
            <a:endParaRPr lang="en-GB"/>
          </a:p>
        </p:txBody>
      </p:sp>
      <p:sp>
        <p:nvSpPr>
          <p:cNvPr id="3" name="Slide Number Placeholder 2" hidden="1">
            <a:extLst>
              <a:ext uri="{FF2B5EF4-FFF2-40B4-BE49-F238E27FC236}">
                <a16:creationId xmlns:a16="http://schemas.microsoft.com/office/drawing/2014/main" id="{667A65B2-0B85-F728-86E0-D4D204D0A15A}"/>
              </a:ext>
            </a:extLst>
          </p:cNvPr>
          <p:cNvSpPr>
            <a:spLocks noGrp="1"/>
          </p:cNvSpPr>
          <p:nvPr>
            <p:ph type="sldNum" sz="quarter" idx="20"/>
          </p:nvPr>
        </p:nvSpPr>
        <p:spPr/>
        <p:txBody>
          <a:bodyPr/>
          <a:lstStyle/>
          <a:p>
            <a:pPr algn="r">
              <a:spcAft>
                <a:spcPts val="600"/>
              </a:spcAft>
            </a:pPr>
            <a:fld id="{8F18802B-E4C7-4B2D-B37A-6B7CC3C134EA}" type="slidenum">
              <a:rPr lang="en-GB" smtClean="0"/>
              <a:pPr algn="r">
                <a:spcAft>
                  <a:spcPts val="600"/>
                </a:spcAft>
              </a:pPr>
              <a:t>3</a:t>
            </a:fld>
            <a:endParaRPr lang="en-GB"/>
          </a:p>
        </p:txBody>
      </p:sp>
    </p:spTree>
    <p:extLst>
      <p:ext uri="{BB962C8B-B14F-4D97-AF65-F5344CB8AC3E}">
        <p14:creationId xmlns:p14="http://schemas.microsoft.com/office/powerpoint/2010/main" val="679218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E212D3E-52AA-4FFC-A9CD-7985F324A862}"/>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07C37062-6596-022C-A097-A85C6F36E2B4}"/>
              </a:ext>
            </a:extLst>
          </p:cNvPr>
          <p:cNvSpPr>
            <a:spLocks noGrp="1"/>
          </p:cNvSpPr>
          <p:nvPr>
            <p:ph type="sldNum" sz="quarter" idx="16"/>
          </p:nvPr>
        </p:nvSpPr>
        <p:spPr/>
        <p:txBody>
          <a:bodyPr/>
          <a:lstStyle/>
          <a:p>
            <a:fld id="{8F18802B-E4C7-4B2D-B37A-6B7CC3C134EA}" type="slidenum">
              <a:rPr lang="en-GB" smtClean="0"/>
              <a:pPr/>
              <a:t>4</a:t>
            </a:fld>
            <a:endParaRPr lang="en-GB" dirty="0"/>
          </a:p>
        </p:txBody>
      </p:sp>
      <p:sp>
        <p:nvSpPr>
          <p:cNvPr id="12" name="Content Placeholder 11">
            <a:extLst>
              <a:ext uri="{FF2B5EF4-FFF2-40B4-BE49-F238E27FC236}">
                <a16:creationId xmlns:a16="http://schemas.microsoft.com/office/drawing/2014/main" id="{8FD69DC7-F31B-9603-1304-3C34B08C266E}"/>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720677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9B76A35A-1BFA-BC67-C96B-5714BB4F204D}"/>
              </a:ext>
            </a:extLst>
          </p:cNvPr>
          <p:cNvSpPr>
            <a:spLocks noGrp="1"/>
          </p:cNvSpPr>
          <p:nvPr>
            <p:ph type="title"/>
          </p:nvPr>
        </p:nvSpPr>
        <p:spPr/>
        <p:txBody>
          <a:bodyPr/>
          <a:lstStyle/>
          <a:p>
            <a:endParaRPr lang="en-GB"/>
          </a:p>
        </p:txBody>
      </p:sp>
      <p:sp>
        <p:nvSpPr>
          <p:cNvPr id="21" name="Text Placeholder 20">
            <a:extLst>
              <a:ext uri="{FF2B5EF4-FFF2-40B4-BE49-F238E27FC236}">
                <a16:creationId xmlns:a16="http://schemas.microsoft.com/office/drawing/2014/main" id="{D12DF565-8804-C655-B17D-CFF1A3C5B840}"/>
              </a:ext>
            </a:extLst>
          </p:cNvPr>
          <p:cNvSpPr>
            <a:spLocks noGrp="1"/>
          </p:cNvSpPr>
          <p:nvPr>
            <p:ph type="body" sz="quarter" idx="13"/>
          </p:nvPr>
        </p:nvSpPr>
        <p:spPr/>
        <p:txBody>
          <a:bodyPr/>
          <a:lstStyle/>
          <a:p>
            <a:endParaRPr lang="en-GB"/>
          </a:p>
        </p:txBody>
      </p:sp>
      <p:sp>
        <p:nvSpPr>
          <p:cNvPr id="3" name="Slide Number Placeholder 2">
            <a:extLst>
              <a:ext uri="{FF2B5EF4-FFF2-40B4-BE49-F238E27FC236}">
                <a16:creationId xmlns:a16="http://schemas.microsoft.com/office/drawing/2014/main" id="{D5F3FD43-8EBF-5807-7923-1D41B2EB90CD}"/>
              </a:ext>
            </a:extLst>
          </p:cNvPr>
          <p:cNvSpPr>
            <a:spLocks noGrp="1"/>
          </p:cNvSpPr>
          <p:nvPr>
            <p:ph type="sldNum" sz="quarter" idx="16"/>
          </p:nvPr>
        </p:nvSpPr>
        <p:spPr/>
        <p:txBody>
          <a:bodyPr/>
          <a:lstStyle/>
          <a:p>
            <a:fld id="{8F18802B-E4C7-4B2D-B37A-6B7CC3C134EA}" type="slidenum">
              <a:rPr lang="en-GB" smtClean="0"/>
              <a:pPr/>
              <a:t>5</a:t>
            </a:fld>
            <a:endParaRPr lang="en-GB" dirty="0"/>
          </a:p>
        </p:txBody>
      </p:sp>
      <p:sp>
        <p:nvSpPr>
          <p:cNvPr id="20" name="Content Placeholder 19">
            <a:extLst>
              <a:ext uri="{FF2B5EF4-FFF2-40B4-BE49-F238E27FC236}">
                <a16:creationId xmlns:a16="http://schemas.microsoft.com/office/drawing/2014/main" id="{89D5844F-212A-050C-5FF1-4CE6094C88FB}"/>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314804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0D5DDF95-422B-7E84-697A-739283E135CF}"/>
              </a:ext>
            </a:extLst>
          </p:cNvPr>
          <p:cNvSpPr>
            <a:spLocks noGrp="1"/>
          </p:cNvSpPr>
          <p:nvPr>
            <p:ph type="title"/>
          </p:nvPr>
        </p:nvSpPr>
        <p:spPr>
          <a:xfrm>
            <a:off x="443408" y="432079"/>
            <a:ext cx="9098944" cy="1296811"/>
          </a:xfrm>
        </p:spPr>
        <p:txBody>
          <a:bodyPr/>
          <a:lstStyle/>
          <a:p>
            <a:endParaRPr lang="en-US"/>
          </a:p>
        </p:txBody>
      </p:sp>
      <p:sp>
        <p:nvSpPr>
          <p:cNvPr id="4" name="Slide Number Placeholder 3">
            <a:extLst>
              <a:ext uri="{FF2B5EF4-FFF2-40B4-BE49-F238E27FC236}">
                <a16:creationId xmlns:a16="http://schemas.microsoft.com/office/drawing/2014/main" id="{D9B9DC18-5298-7386-764A-2298828AC23E}"/>
              </a:ext>
            </a:extLst>
          </p:cNvPr>
          <p:cNvSpPr>
            <a:spLocks noGrp="1"/>
          </p:cNvSpPr>
          <p:nvPr>
            <p:ph type="sldNum" sz="quarter" idx="16"/>
          </p:nvPr>
        </p:nvSpPr>
        <p:spPr>
          <a:xfrm>
            <a:off x="11236049" y="6292239"/>
            <a:ext cx="533434" cy="252000"/>
          </a:xfrm>
        </p:spPr>
        <p:txBody>
          <a:bodyPr anchor="t">
            <a:normAutofit/>
          </a:bodyPr>
          <a:lstStyle/>
          <a:p>
            <a:pPr>
              <a:spcAft>
                <a:spcPts val="600"/>
              </a:spcAft>
            </a:pPr>
            <a:fld id="{8F18802B-E4C7-4B2D-B37A-6B7CC3C134EA}" type="slidenum">
              <a:rPr lang="en-GB" smtClean="0"/>
              <a:pPr>
                <a:spcAft>
                  <a:spcPts val="600"/>
                </a:spcAft>
              </a:pPr>
              <a:t>6</a:t>
            </a:fld>
            <a:endParaRPr lang="en-GB"/>
          </a:p>
        </p:txBody>
      </p:sp>
      <p:sp>
        <p:nvSpPr>
          <p:cNvPr id="18" name="Content Placeholder 3">
            <a:extLst>
              <a:ext uri="{FF2B5EF4-FFF2-40B4-BE49-F238E27FC236}">
                <a16:creationId xmlns:a16="http://schemas.microsoft.com/office/drawing/2014/main" id="{B630024D-85E0-CE3A-A2C4-C2FC45AF7447}"/>
              </a:ext>
            </a:extLst>
          </p:cNvPr>
          <p:cNvSpPr>
            <a:spLocks noGrp="1"/>
          </p:cNvSpPr>
          <p:nvPr>
            <p:ph idx="1"/>
          </p:nvPr>
        </p:nvSpPr>
        <p:spPr>
          <a:xfrm>
            <a:off x="443407" y="2370319"/>
            <a:ext cx="5652593" cy="3409158"/>
          </a:xfrm>
        </p:spPr>
        <p:txBody>
          <a:bodyPr/>
          <a:lstStyle/>
          <a:p>
            <a:endParaRPr lang="en-US"/>
          </a:p>
        </p:txBody>
      </p:sp>
      <p:pic>
        <p:nvPicPr>
          <p:cNvPr id="11" name="Content Placeholder 10" descr="A close-up of a hand holding a pen and a paper&#10;&#10;Description automatically generated with low confidence">
            <a:extLst>
              <a:ext uri="{FF2B5EF4-FFF2-40B4-BE49-F238E27FC236}">
                <a16:creationId xmlns:a16="http://schemas.microsoft.com/office/drawing/2014/main" id="{263E24F0-1F6B-3F5F-CADC-7362CF3D7A10}"/>
              </a:ext>
            </a:extLst>
          </p:cNvPr>
          <p:cNvPicPr>
            <a:picLocks noGrp="1" noChangeAspect="1"/>
          </p:cNvPicPr>
          <p:nvPr>
            <p:ph idx="17"/>
          </p:nvPr>
        </p:nvPicPr>
        <p:blipFill rotWithShape="1">
          <a:blip r:embed="rId2">
            <a:extLst>
              <a:ext uri="{28A0092B-C50C-407E-A947-70E740481C1C}">
                <a14:useLocalDpi xmlns:a14="http://schemas.microsoft.com/office/drawing/2010/main" val="0"/>
              </a:ext>
            </a:extLst>
          </a:blip>
          <a:srcRect r="-2" b="16208"/>
          <a:stretch/>
        </p:blipFill>
        <p:spPr>
          <a:xfrm>
            <a:off x="7106215" y="1947864"/>
            <a:ext cx="5093696" cy="3841238"/>
          </a:xfrm>
          <a:noFill/>
        </p:spPr>
      </p:pic>
    </p:spTree>
    <p:extLst>
      <p:ext uri="{BB962C8B-B14F-4D97-AF65-F5344CB8AC3E}">
        <p14:creationId xmlns:p14="http://schemas.microsoft.com/office/powerpoint/2010/main" val="2510557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14D65-5EFE-8D34-6192-67AA4D6AF6A5}"/>
              </a:ext>
            </a:extLst>
          </p:cNvPr>
          <p:cNvSpPr>
            <a:spLocks noGrp="1"/>
          </p:cNvSpPr>
          <p:nvPr>
            <p:ph type="title"/>
          </p:nvPr>
        </p:nvSpPr>
        <p:spPr/>
        <p:txBody>
          <a:bodyPr/>
          <a:lstStyle/>
          <a:p>
            <a:endParaRPr lang="en-GB"/>
          </a:p>
        </p:txBody>
      </p:sp>
      <p:sp>
        <p:nvSpPr>
          <p:cNvPr id="3" name="Slide Number Placeholder 2">
            <a:extLst>
              <a:ext uri="{FF2B5EF4-FFF2-40B4-BE49-F238E27FC236}">
                <a16:creationId xmlns:a16="http://schemas.microsoft.com/office/drawing/2014/main" id="{CAFE195A-7481-DBA7-6F11-3B03648C3EEB}"/>
              </a:ext>
            </a:extLst>
          </p:cNvPr>
          <p:cNvSpPr>
            <a:spLocks noGrp="1"/>
          </p:cNvSpPr>
          <p:nvPr>
            <p:ph type="sldNum" sz="quarter" idx="16"/>
          </p:nvPr>
        </p:nvSpPr>
        <p:spPr/>
        <p:txBody>
          <a:bodyPr anchor="t">
            <a:normAutofit/>
          </a:bodyPr>
          <a:lstStyle/>
          <a:p>
            <a:pPr algn="r">
              <a:spcAft>
                <a:spcPts val="600"/>
              </a:spcAft>
            </a:pPr>
            <a:fld id="{8F18802B-E4C7-4B2D-B37A-6B7CC3C134EA}" type="slidenum">
              <a:rPr lang="en-GB" smtClean="0"/>
              <a:pPr algn="r">
                <a:spcAft>
                  <a:spcPts val="600"/>
                </a:spcAft>
              </a:pPr>
              <a:t>7</a:t>
            </a:fld>
            <a:endParaRPr lang="en-GB"/>
          </a:p>
        </p:txBody>
      </p:sp>
      <p:sp>
        <p:nvSpPr>
          <p:cNvPr id="4" name="Content Placeholder 3">
            <a:extLst>
              <a:ext uri="{FF2B5EF4-FFF2-40B4-BE49-F238E27FC236}">
                <a16:creationId xmlns:a16="http://schemas.microsoft.com/office/drawing/2014/main" id="{15746D5D-3384-7975-C048-A0E34885AC5D}"/>
              </a:ext>
            </a:extLst>
          </p:cNvPr>
          <p:cNvSpPr>
            <a:spLocks noGrp="1"/>
          </p:cNvSpPr>
          <p:nvPr>
            <p:ph idx="1"/>
          </p:nvPr>
        </p:nvSpPr>
        <p:spPr/>
        <p:txBody>
          <a:bodyPr/>
          <a:lstStyle/>
          <a:p>
            <a:endParaRPr lang="en-GB"/>
          </a:p>
        </p:txBody>
      </p:sp>
    </p:spTree>
    <p:extLst>
      <p:ext uri="{BB962C8B-B14F-4D97-AF65-F5344CB8AC3E}">
        <p14:creationId xmlns:p14="http://schemas.microsoft.com/office/powerpoint/2010/main" val="2508065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5CDC3-E51B-1079-7676-8D758D09BC4F}"/>
              </a:ext>
            </a:extLst>
          </p:cNvPr>
          <p:cNvSpPr>
            <a:spLocks noGrp="1"/>
          </p:cNvSpPr>
          <p:nvPr>
            <p:ph type="title"/>
          </p:nvPr>
        </p:nvSpPr>
        <p:spPr/>
        <p:txBody>
          <a:bodyPr/>
          <a:lstStyle/>
          <a:p>
            <a:endParaRPr lang="en-GB"/>
          </a:p>
        </p:txBody>
      </p:sp>
      <p:sp>
        <p:nvSpPr>
          <p:cNvPr id="3" name="Slide Number Placeholder 2">
            <a:extLst>
              <a:ext uri="{FF2B5EF4-FFF2-40B4-BE49-F238E27FC236}">
                <a16:creationId xmlns:a16="http://schemas.microsoft.com/office/drawing/2014/main" id="{42D265D1-A58D-7076-D2ED-2FAC6FDBEF23}"/>
              </a:ext>
            </a:extLst>
          </p:cNvPr>
          <p:cNvSpPr>
            <a:spLocks noGrp="1"/>
          </p:cNvSpPr>
          <p:nvPr>
            <p:ph type="sldNum" sz="quarter" idx="12"/>
          </p:nvPr>
        </p:nvSpPr>
        <p:spPr/>
        <p:txBody>
          <a:bodyPr/>
          <a:lstStyle/>
          <a:p>
            <a:pPr algn="r"/>
            <a:fld id="{8F18802B-E4C7-4B2D-B37A-6B7CC3C134EA}" type="slidenum">
              <a:rPr lang="en-GB" smtClean="0"/>
              <a:pPr algn="r"/>
              <a:t>8</a:t>
            </a:fld>
            <a:endParaRPr lang="en-GB" dirty="0"/>
          </a:p>
        </p:txBody>
      </p:sp>
      <p:sp>
        <p:nvSpPr>
          <p:cNvPr id="7" name="Content Placeholder 6">
            <a:extLst>
              <a:ext uri="{FF2B5EF4-FFF2-40B4-BE49-F238E27FC236}">
                <a16:creationId xmlns:a16="http://schemas.microsoft.com/office/drawing/2014/main" id="{2C09985A-F9B7-2134-760F-75F664ED0C0C}"/>
              </a:ext>
            </a:extLst>
          </p:cNvPr>
          <p:cNvSpPr>
            <a:spLocks noGrp="1"/>
          </p:cNvSpPr>
          <p:nvPr>
            <p:ph idx="1"/>
          </p:nvPr>
        </p:nvSpPr>
        <p:spPr/>
        <p:txBody>
          <a:bodyPr/>
          <a:lstStyle/>
          <a:p>
            <a:endParaRPr lang="en-GB"/>
          </a:p>
        </p:txBody>
      </p:sp>
      <p:sp>
        <p:nvSpPr>
          <p:cNvPr id="8" name="Content Placeholder 7">
            <a:extLst>
              <a:ext uri="{FF2B5EF4-FFF2-40B4-BE49-F238E27FC236}">
                <a16:creationId xmlns:a16="http://schemas.microsoft.com/office/drawing/2014/main" id="{03FB9BFF-5763-263B-9BD4-97411CD77625}"/>
              </a:ext>
            </a:extLst>
          </p:cNvPr>
          <p:cNvSpPr>
            <a:spLocks noGrp="1"/>
          </p:cNvSpPr>
          <p:nvPr>
            <p:ph sz="quarter" idx="13"/>
          </p:nvPr>
        </p:nvSpPr>
        <p:spPr/>
        <p:txBody>
          <a:bodyPr/>
          <a:lstStyle/>
          <a:p>
            <a:endParaRPr lang="en-GB" dirty="0"/>
          </a:p>
        </p:txBody>
      </p:sp>
    </p:spTree>
    <p:extLst>
      <p:ext uri="{BB962C8B-B14F-4D97-AF65-F5344CB8AC3E}">
        <p14:creationId xmlns:p14="http://schemas.microsoft.com/office/powerpoint/2010/main" val="388748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11309-84E5-C3F1-F32E-66748A821B62}"/>
              </a:ext>
            </a:extLst>
          </p:cNvPr>
          <p:cNvSpPr>
            <a:spLocks noGrp="1"/>
          </p:cNvSpPr>
          <p:nvPr>
            <p:ph type="title"/>
          </p:nvPr>
        </p:nvSpPr>
        <p:spPr>
          <a:xfrm>
            <a:off x="443408" y="432079"/>
            <a:ext cx="6191999" cy="1296811"/>
          </a:xfrm>
        </p:spPr>
        <p:txBody>
          <a:bodyPr/>
          <a:lstStyle/>
          <a:p>
            <a:endParaRPr lang="en-GB"/>
          </a:p>
        </p:txBody>
      </p:sp>
      <p:sp>
        <p:nvSpPr>
          <p:cNvPr id="8" name="Text Placeholder 7">
            <a:extLst>
              <a:ext uri="{FF2B5EF4-FFF2-40B4-BE49-F238E27FC236}">
                <a16:creationId xmlns:a16="http://schemas.microsoft.com/office/drawing/2014/main" id="{7076ACE7-8A2E-0C02-B765-ACA8630F1604}"/>
              </a:ext>
            </a:extLst>
          </p:cNvPr>
          <p:cNvSpPr>
            <a:spLocks noGrp="1"/>
          </p:cNvSpPr>
          <p:nvPr>
            <p:ph type="body" sz="quarter" idx="13"/>
          </p:nvPr>
        </p:nvSpPr>
        <p:spPr/>
        <p:txBody>
          <a:bodyPr/>
          <a:lstStyle/>
          <a:p>
            <a:endParaRPr lang="en-GB"/>
          </a:p>
        </p:txBody>
      </p:sp>
      <p:sp>
        <p:nvSpPr>
          <p:cNvPr id="3" name="Slide Number Placeholder 2">
            <a:extLst>
              <a:ext uri="{FF2B5EF4-FFF2-40B4-BE49-F238E27FC236}">
                <a16:creationId xmlns:a16="http://schemas.microsoft.com/office/drawing/2014/main" id="{08A5CC9E-85AF-98DF-4697-673F24083944}"/>
              </a:ext>
            </a:extLst>
          </p:cNvPr>
          <p:cNvSpPr>
            <a:spLocks noGrp="1"/>
          </p:cNvSpPr>
          <p:nvPr>
            <p:ph type="sldNum" sz="quarter" idx="16"/>
          </p:nvPr>
        </p:nvSpPr>
        <p:spPr/>
        <p:txBody>
          <a:bodyPr/>
          <a:lstStyle/>
          <a:p>
            <a:pPr algn="r"/>
            <a:fld id="{8F18802B-E4C7-4B2D-B37A-6B7CC3C134EA}" type="slidenum">
              <a:rPr lang="en-GB" smtClean="0"/>
              <a:pPr algn="r"/>
              <a:t>9</a:t>
            </a:fld>
            <a:endParaRPr lang="en-GB" dirty="0"/>
          </a:p>
        </p:txBody>
      </p:sp>
      <p:sp>
        <p:nvSpPr>
          <p:cNvPr id="9" name="Content Placeholder 8">
            <a:extLst>
              <a:ext uri="{FF2B5EF4-FFF2-40B4-BE49-F238E27FC236}">
                <a16:creationId xmlns:a16="http://schemas.microsoft.com/office/drawing/2014/main" id="{B5E76370-94CD-E1C0-0757-A0A7AB471E45}"/>
              </a:ext>
            </a:extLst>
          </p:cNvPr>
          <p:cNvSpPr>
            <a:spLocks noGrp="1"/>
          </p:cNvSpPr>
          <p:nvPr>
            <p:ph idx="17"/>
          </p:nvPr>
        </p:nvSpPr>
        <p:spPr/>
        <p:txBody>
          <a:bodyPr/>
          <a:lstStyle/>
          <a:p>
            <a:endParaRPr lang="en-GB"/>
          </a:p>
        </p:txBody>
      </p:sp>
      <p:sp>
        <p:nvSpPr>
          <p:cNvPr id="10" name="Content Placeholder 9">
            <a:extLst>
              <a:ext uri="{FF2B5EF4-FFF2-40B4-BE49-F238E27FC236}">
                <a16:creationId xmlns:a16="http://schemas.microsoft.com/office/drawing/2014/main" id="{831656B7-F80E-4B3B-5C80-F51B31214296}"/>
              </a:ext>
            </a:extLst>
          </p:cNvPr>
          <p:cNvSpPr>
            <a:spLocks noGrp="1"/>
          </p:cNvSpPr>
          <p:nvPr>
            <p:ph sz="quarter" idx="18"/>
          </p:nvPr>
        </p:nvSpPr>
        <p:spPr/>
        <p:txBody>
          <a:bodyPr/>
          <a:lstStyle/>
          <a:p>
            <a:endParaRPr lang="en-GB" dirty="0"/>
          </a:p>
        </p:txBody>
      </p:sp>
    </p:spTree>
    <p:extLst>
      <p:ext uri="{BB962C8B-B14F-4D97-AF65-F5344CB8AC3E}">
        <p14:creationId xmlns:p14="http://schemas.microsoft.com/office/powerpoint/2010/main" val="39059468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JUTAG_EINDMACROS_PRESERVEGUIDES" val="1"/>
</p:tagLst>
</file>

<file path=ppt/theme/theme1.xml><?xml version="1.0" encoding="utf-8"?>
<a:theme xmlns:a="http://schemas.openxmlformats.org/drawingml/2006/main" name="House style">
  <a:themeElements>
    <a:clrScheme name="Colors Ecraid">
      <a:dk1>
        <a:srgbClr val="000000"/>
      </a:dk1>
      <a:lt1>
        <a:srgbClr val="FFFFFF"/>
      </a:lt1>
      <a:dk2>
        <a:srgbClr val="000000"/>
      </a:dk2>
      <a:lt2>
        <a:srgbClr val="FFFFFF"/>
      </a:lt2>
      <a:accent1>
        <a:srgbClr val="FF6C60"/>
      </a:accent1>
      <a:accent2>
        <a:srgbClr val="770F2B"/>
      </a:accent2>
      <a:accent3>
        <a:srgbClr val="FFDAD7"/>
      </a:accent3>
      <a:accent4>
        <a:srgbClr val="004222"/>
      </a:accent4>
      <a:accent5>
        <a:srgbClr val="A24500"/>
      </a:accent5>
      <a:accent6>
        <a:srgbClr val="7C0835"/>
      </a:accent6>
      <a:hlink>
        <a:srgbClr val="000000"/>
      </a:hlink>
      <a:folHlink>
        <a:srgbClr val="000000"/>
      </a:folHlink>
    </a:clrScheme>
    <a:fontScheme name="Fonts Ecraid basic PP">
      <a:majorFont>
        <a:latin typeface="Times New Roman"/>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Coral">
      <a:srgbClr val="FF6C60"/>
    </a:custClr>
    <a:custClr name="Burgundy">
      <a:srgbClr val="770F2B"/>
    </a:custClr>
    <a:custClr name="Soft Pink">
      <a:srgbClr val="FFDAD7"/>
    </a:custClr>
    <a:custClr name="Forest Green">
      <a:srgbClr val="004222"/>
    </a:custClr>
    <a:custClr name="Terracotta">
      <a:srgbClr val="A24500"/>
    </a:custClr>
    <a:custClr name="Aubergine">
      <a:srgbClr val="7C0835"/>
    </a:custClr>
    <a:custClr name="Fresh Green">
      <a:srgbClr val="41CE9F"/>
    </a:custClr>
    <a:custClr name="Fresh Orange">
      <a:srgbClr val="FF7206"/>
    </a:custClr>
    <a:custClr name="Fresh Berry">
      <a:srgbClr val="B53962"/>
    </a:custClr>
    <a:custClr name="Light Green">
      <a:srgbClr val="E2F5EA"/>
    </a:custClr>
    <a:custClr name="Light Orange">
      <a:srgbClr val="FFDDCB"/>
    </a:custClr>
    <a:custClr name="Light Pink">
      <a:srgbClr val="FFD1F0"/>
    </a:custClr>
  </a:custClrLst>
  <a:extLst>
    <a:ext uri="{05A4C25C-085E-4340-85A3-A5531E510DB2}">
      <thm15:themeFamily xmlns:thm15="http://schemas.microsoft.com/office/thememl/2012/main" name="ECRAID-Prime Powerpoint template_V1.1" id="{23CEC245-7230-984B-BBBF-2830A25A6AD2}" vid="{A551540E-247A-9840-9D9C-0ED28E2A1389}"/>
    </a:ext>
  </a:extLst>
</a:theme>
</file>

<file path=ppt/theme/theme2.xml><?xml version="1.0" encoding="utf-8"?>
<a:theme xmlns:a="http://schemas.openxmlformats.org/drawingml/2006/main" name="Kantoorthema">
  <a:themeElements>
    <a:clrScheme name="Notes colors">
      <a:dk1>
        <a:srgbClr val="000000"/>
      </a:dk1>
      <a:lt1>
        <a:srgbClr val="FFFFFF"/>
      </a:lt1>
      <a:dk2>
        <a:srgbClr val="000000"/>
      </a:dk2>
      <a:lt2>
        <a:srgbClr val="FFFFFF"/>
      </a:lt2>
      <a:accent1>
        <a:srgbClr val="FF6C60"/>
      </a:accent1>
      <a:accent2>
        <a:srgbClr val="770F2B"/>
      </a:accent2>
      <a:accent3>
        <a:srgbClr val="FFDAD7"/>
      </a:accent3>
      <a:accent4>
        <a:srgbClr val="004222"/>
      </a:accent4>
      <a:accent5>
        <a:srgbClr val="A24500"/>
      </a:accent5>
      <a:accent6>
        <a:srgbClr val="7C0835"/>
      </a:accent6>
      <a:hlink>
        <a:srgbClr val="000000"/>
      </a:hlink>
      <a:folHlink>
        <a:srgbClr val="000000"/>
      </a:folHlink>
    </a:clrScheme>
    <a:fontScheme name="Notes fonts">
      <a:majorFont>
        <a:latin typeface="Times New Roman"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Handout colors">
      <a:dk1>
        <a:srgbClr val="000000"/>
      </a:dk1>
      <a:lt1>
        <a:srgbClr val="FFFFFF"/>
      </a:lt1>
      <a:dk2>
        <a:srgbClr val="000000"/>
      </a:dk2>
      <a:lt2>
        <a:srgbClr val="FFFFFF"/>
      </a:lt2>
      <a:accent1>
        <a:srgbClr val="FF6C60"/>
      </a:accent1>
      <a:accent2>
        <a:srgbClr val="770F2B"/>
      </a:accent2>
      <a:accent3>
        <a:srgbClr val="FFDAD7"/>
      </a:accent3>
      <a:accent4>
        <a:srgbClr val="004222"/>
      </a:accent4>
      <a:accent5>
        <a:srgbClr val="A24500"/>
      </a:accent5>
      <a:accent6>
        <a:srgbClr val="7C0835"/>
      </a:accent6>
      <a:hlink>
        <a:srgbClr val="000000"/>
      </a:hlink>
      <a:folHlink>
        <a:srgbClr val="000000"/>
      </a:folHlink>
    </a:clrScheme>
    <a:fontScheme name="Handout fonts">
      <a:majorFont>
        <a:latin typeface="Times New Roman"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juid xmlns="http://www.joulesunlimited.com/juid"/>
</file>

<file path=customXml/item2.xml><?xml version="1.0" encoding="utf-8"?>
<juid xmlns="http://www.joulesunlimited.com/juid"/>
</file>

<file path=customXml/itemProps1.xml><?xml version="1.0" encoding="utf-8"?>
<ds:datastoreItem xmlns:ds="http://schemas.openxmlformats.org/officeDocument/2006/customXml" ds:itemID="{5B7DD3B6-D1A7-4034-96DB-2F97DB31862A}">
  <ds:schemaRefs>
    <ds:schemaRef ds:uri="http://www.joulesunlimited.com/juid"/>
  </ds:schemaRefs>
</ds:datastoreItem>
</file>

<file path=customXml/itemProps2.xml><?xml version="1.0" encoding="utf-8"?>
<ds:datastoreItem xmlns:ds="http://schemas.openxmlformats.org/officeDocument/2006/customXml" ds:itemID="{54022A80-AE6E-4551-BDAB-0E7D0BE8947F}">
  <ds:schemaRefs>
    <ds:schemaRef ds:uri="http://www.joulesunlimited.com/juid"/>
  </ds:schemaRefs>
</ds:datastoreItem>
</file>

<file path=docProps/app.xml><?xml version="1.0" encoding="utf-8"?>
<Properties xmlns="http://schemas.openxmlformats.org/officeDocument/2006/extended-properties" xmlns:vt="http://schemas.openxmlformats.org/officeDocument/2006/docPropsVTypes">
  <Template>House style</Template>
  <TotalTime>41</TotalTime>
  <Words>147</Words>
  <Application>Microsoft Macintosh PowerPoint</Application>
  <PresentationFormat>Widescreen</PresentationFormat>
  <Paragraphs>25</Paragraphs>
  <Slides>11</Slides>
  <Notes>1</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Poppins</vt:lpstr>
      <vt:lpstr>Times New Roman</vt:lpstr>
      <vt:lpstr>House style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Meet our consortium  </vt:lpstr>
      <vt:lpstr>List of available text styles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Choo, K.L. (Karen)</dc:creator>
  <cp:keywords/>
  <dc:description>Template version: 1.1 - 24 March 2022_x000d_
Design: Today_x000d_
Templates: www.JoulesUnlimited.com</dc:description>
  <cp:lastModifiedBy>Choo, K.L. (Karen)</cp:lastModifiedBy>
  <cp:revision>3</cp:revision>
  <dcterms:created xsi:type="dcterms:W3CDTF">2023-04-05T08:13:00Z</dcterms:created>
  <dcterms:modified xsi:type="dcterms:W3CDTF">2023-04-05T12:06:13Z</dcterms:modified>
  <cp:category/>
</cp:coreProperties>
</file>