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30279975" cy="42808525"/>
  <p:notesSz cx="6858000" cy="9144000"/>
  <p:defaultTextStyle>
    <a:defPPr>
      <a:defRPr lang="nl-NL"/>
    </a:defPPr>
    <a:lvl1pPr marL="0" algn="l" defTabSz="4236964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118482" algn="l" defTabSz="4236964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236964" algn="l" defTabSz="4236964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355446" algn="l" defTabSz="4236964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473928" algn="l" defTabSz="4236964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592410" algn="l" defTabSz="4236964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710892" algn="l" defTabSz="4236964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829373" algn="l" defTabSz="4236964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6947855" algn="l" defTabSz="4236964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206"/>
    <a:srgbClr val="FFDD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>
        <p:scale>
          <a:sx n="20" d="100"/>
          <a:sy n="20" d="100"/>
        </p:scale>
        <p:origin x="3528" y="168"/>
      </p:cViewPr>
      <p:guideLst>
        <p:guide orient="horz" pos="13483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7E4AF-D010-B54C-8917-CDE039280867}" type="datetimeFigureOut">
              <a:rPr lang="en-NL" smtClean="0"/>
              <a:t>03/02/2025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0F801-B0F7-D441-B0E7-838A485B314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334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A0F801-B0F7-D441-B0E7-838A485B3146}" type="slidenum">
              <a:rPr lang="en-NL" smtClean="0"/>
              <a:t>1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97275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Combac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raphic 23">
            <a:extLst>
              <a:ext uri="{FF2B5EF4-FFF2-40B4-BE49-F238E27FC236}">
                <a16:creationId xmlns:a16="http://schemas.microsoft.com/office/drawing/2014/main" id="{54C31E9B-8840-6A58-50BE-937F59A814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278" t="41497" r="6023"/>
          <a:stretch/>
        </p:blipFill>
        <p:spPr>
          <a:xfrm>
            <a:off x="0" y="0"/>
            <a:ext cx="30279976" cy="2615679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D814786-71A8-D365-11DE-9385B22CFB70}"/>
              </a:ext>
            </a:extLst>
          </p:cNvPr>
          <p:cNvSpPr/>
          <p:nvPr userDrawn="1"/>
        </p:nvSpPr>
        <p:spPr>
          <a:xfrm>
            <a:off x="954411" y="8112171"/>
            <a:ext cx="28371153" cy="32446219"/>
          </a:xfrm>
          <a:prstGeom prst="rect">
            <a:avLst/>
          </a:prstGeom>
          <a:solidFill>
            <a:schemeClr val="bg1"/>
          </a:solidFill>
          <a:ln>
            <a:solidFill>
              <a:srgbClr val="FF720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F4B6620-AAD4-90E1-B0F3-1EB39730F78F}"/>
              </a:ext>
            </a:extLst>
          </p:cNvPr>
          <p:cNvSpPr/>
          <p:nvPr userDrawn="1"/>
        </p:nvSpPr>
        <p:spPr>
          <a:xfrm>
            <a:off x="12907739" y="39334254"/>
            <a:ext cx="4504000" cy="2520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016790" y="2583280"/>
            <a:ext cx="26243040" cy="4623258"/>
          </a:xfrm>
        </p:spPr>
        <p:txBody>
          <a:bodyPr anchor="t"/>
          <a:lstStyle>
            <a:lvl1pPr>
              <a:defRPr sz="13000" b="1" baseline="0"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016790" y="8829756"/>
            <a:ext cx="26243040" cy="2916208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800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2118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36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355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473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592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710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829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947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</a:t>
            </a:r>
            <a:r>
              <a:rPr lang="nl-NL"/>
              <a:t>van het</a:t>
            </a:r>
          </a:p>
          <a:p>
            <a:r>
              <a:rPr lang="nl-NL"/>
              <a:t> </a:t>
            </a:r>
            <a:r>
              <a:rPr lang="nl-NL" dirty="0"/>
              <a:t>model te bewerken</a:t>
            </a:r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/>
          </p:nvPr>
        </p:nvSpPr>
        <p:spPr>
          <a:xfrm>
            <a:off x="2016792" y="12219217"/>
            <a:ext cx="26326274" cy="26809793"/>
          </a:xfrm>
        </p:spPr>
        <p:txBody>
          <a:bodyPr numCol="3" spcCol="58680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nl-NL" sz="2700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buFontTx/>
              <a:buNone/>
              <a:defRPr lang="nl-NL" sz="2700" kern="1200" baseline="0" dirty="0" err="1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0" indent="0">
              <a:spcBef>
                <a:spcPts val="0"/>
              </a:spcBef>
              <a:buFontTx/>
              <a:buNone/>
              <a:defRPr lang="nl-NL" sz="2700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0" indent="0">
              <a:spcBef>
                <a:spcPts val="24"/>
              </a:spcBef>
              <a:buFontTx/>
              <a:buNone/>
              <a:defRPr lang="nl-NL" sz="2700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0" indent="0">
              <a:spcBef>
                <a:spcPts val="0"/>
              </a:spcBef>
              <a:buFontTx/>
              <a:buNone/>
              <a:defRPr sz="2700" baseline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0"/>
              </a:spcBef>
              <a:buFontTx/>
              <a:buNone/>
              <a:defRPr sz="2700" baseline="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0"/>
              </a:spcBef>
              <a:buNone/>
              <a:defRPr sz="2700" baseline="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0"/>
              </a:spcBef>
              <a:buFontTx/>
              <a:buNone/>
              <a:defRPr sz="2700" baseline="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0"/>
              </a:spcBef>
              <a:buFontTx/>
              <a:buNone/>
              <a:defRPr sz="2700" baseline="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6 </a:t>
            </a:r>
            <a:r>
              <a:rPr lang="nl-NL" dirty="0" err="1"/>
              <a:t>nivo</a:t>
            </a:r>
            <a:endParaRPr lang="nl-NL" dirty="0"/>
          </a:p>
          <a:p>
            <a:pPr lvl="6"/>
            <a:r>
              <a:rPr lang="nl-NL" dirty="0"/>
              <a:t>7 </a:t>
            </a:r>
            <a:r>
              <a:rPr lang="nl-NL" dirty="0" err="1"/>
              <a:t>nivo</a:t>
            </a:r>
            <a:endParaRPr lang="nl-NL" dirty="0"/>
          </a:p>
          <a:p>
            <a:pPr lvl="7"/>
            <a:r>
              <a:rPr lang="nl-NL" dirty="0"/>
              <a:t>8 </a:t>
            </a:r>
            <a:r>
              <a:rPr lang="nl-NL" dirty="0" err="1"/>
              <a:t>nivo</a:t>
            </a:r>
            <a:endParaRPr lang="nl-NL" dirty="0"/>
          </a:p>
          <a:p>
            <a:pPr lvl="8"/>
            <a:r>
              <a:rPr lang="nl-NL" dirty="0"/>
              <a:t>9 </a:t>
            </a:r>
            <a:r>
              <a:rPr lang="nl-NL" dirty="0" err="1"/>
              <a:t>nivo</a:t>
            </a:r>
            <a:endParaRPr lang="nl-NL" dirty="0"/>
          </a:p>
        </p:txBody>
      </p:sp>
      <p:pic>
        <p:nvPicPr>
          <p:cNvPr id="6" name="Picture 5" descr="A blue flag with yellow stars in a circle&#10;&#10;Description automatically generated">
            <a:extLst>
              <a:ext uri="{FF2B5EF4-FFF2-40B4-BE49-F238E27FC236}">
                <a16:creationId xmlns:a16="http://schemas.microsoft.com/office/drawing/2014/main" id="{926911D7-D2D8-3EC7-39E6-1AC0EDA3543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11" y="41278470"/>
            <a:ext cx="1177255" cy="8008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1079CB0-4EF9-78CC-CF4C-45B6E9023838}"/>
              </a:ext>
            </a:extLst>
          </p:cNvPr>
          <p:cNvSpPr txBox="1"/>
          <p:nvPr userDrawn="1"/>
        </p:nvSpPr>
        <p:spPr>
          <a:xfrm>
            <a:off x="2245826" y="41355731"/>
            <a:ext cx="8429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236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The ECRAID-Base project has received funding from the European Union’s Horizon 2020 research and innovation programme under grant agreement No. 965313.</a:t>
            </a:r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2D009D3A-5955-8749-984D-2FC166FFFD0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7987" y="39245035"/>
            <a:ext cx="4504000" cy="28255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2DE8F4-6708-5804-55AA-C7737A3A7DC7}"/>
              </a:ext>
            </a:extLst>
          </p:cNvPr>
          <p:cNvSpPr txBox="1"/>
          <p:nvPr userDrawn="1"/>
        </p:nvSpPr>
        <p:spPr>
          <a:xfrm>
            <a:off x="19157208" y="41394202"/>
            <a:ext cx="843692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700" dirty="0">
                <a:solidFill>
                  <a:schemeClr val="tx1"/>
                </a:solidFill>
              </a:rPr>
              <a:t>Learn more about the project at </a:t>
            </a:r>
            <a:r>
              <a:rPr lang="en-GB" sz="2700" dirty="0">
                <a:solidFill>
                  <a:srgbClr val="FF7206"/>
                </a:solidFill>
              </a:rPr>
              <a:t>e</a:t>
            </a:r>
            <a:r>
              <a:rPr lang="en-NL" sz="2700" dirty="0">
                <a:solidFill>
                  <a:srgbClr val="FF7206"/>
                </a:solidFill>
              </a:rPr>
              <a:t>craid.eu/ecraid-base</a:t>
            </a:r>
          </a:p>
        </p:txBody>
      </p:sp>
    </p:spTree>
    <p:extLst>
      <p:ext uri="{BB962C8B-B14F-4D97-AF65-F5344CB8AC3E}">
        <p14:creationId xmlns:p14="http://schemas.microsoft.com/office/powerpoint/2010/main" val="327465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13999" y="1714328"/>
            <a:ext cx="27251978" cy="7134754"/>
          </a:xfrm>
          <a:prstGeom prst="rect">
            <a:avLst/>
          </a:prstGeom>
        </p:spPr>
        <p:txBody>
          <a:bodyPr vert="horz" lIns="423696" tIns="211848" rIns="423696" bIns="211848" rtlCol="0" anchor="ctr">
            <a:normAutofit/>
          </a:bodyPr>
          <a:lstStyle/>
          <a:p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23696" tIns="211848" rIns="423696" bIns="211848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6 </a:t>
            </a:r>
            <a:r>
              <a:rPr lang="nl-NL" dirty="0" err="1"/>
              <a:t>ivo</a:t>
            </a:r>
            <a:endParaRPr lang="nl-NL" dirty="0"/>
          </a:p>
          <a:p>
            <a:pPr lvl="6"/>
            <a:r>
              <a:rPr lang="nl-NL" dirty="0"/>
              <a:t>7 </a:t>
            </a:r>
            <a:r>
              <a:rPr lang="nl-NL" dirty="0" err="1"/>
              <a:t>nivo</a:t>
            </a:r>
            <a:endParaRPr lang="nl-NL" dirty="0"/>
          </a:p>
          <a:p>
            <a:pPr lvl="7"/>
            <a:r>
              <a:rPr lang="nl-NL" dirty="0"/>
              <a:t>8 </a:t>
            </a:r>
            <a:r>
              <a:rPr lang="nl-NL" dirty="0" err="1"/>
              <a:t>nivo</a:t>
            </a:r>
            <a:endParaRPr lang="nl-NL" dirty="0"/>
          </a:p>
          <a:p>
            <a:pPr lvl="8"/>
            <a:r>
              <a:rPr lang="nl-NL" dirty="0"/>
              <a:t>9 </a:t>
            </a:r>
            <a:r>
              <a:rPr lang="nl-NL" dirty="0" err="1"/>
              <a:t>nivo</a:t>
            </a:r>
            <a:endParaRPr lang="nl-NL" dirty="0"/>
          </a:p>
          <a:p>
            <a:pPr lvl="8"/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514000" y="39677166"/>
            <a:ext cx="7065327" cy="2279157"/>
          </a:xfrm>
          <a:prstGeom prst="rect">
            <a:avLst/>
          </a:prstGeom>
        </p:spPr>
        <p:txBody>
          <a:bodyPr vert="horz" lIns="423696" tIns="211848" rIns="423696" bIns="211848" rtlCol="0" anchor="ctr"/>
          <a:lstStyle>
            <a:lvl1pPr algn="l">
              <a:defRPr sz="5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BAD3F403-8BCA-4A3B-861C-3BEA6A4B3F82}" type="datetimeFigureOut">
              <a:rPr lang="nl-NL" smtClean="0"/>
              <a:pPr/>
              <a:t>03-02-2025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0345660" y="39677166"/>
            <a:ext cx="9588659" cy="2279157"/>
          </a:xfrm>
          <a:prstGeom prst="rect">
            <a:avLst/>
          </a:prstGeom>
        </p:spPr>
        <p:txBody>
          <a:bodyPr vert="horz" lIns="423696" tIns="211848" rIns="423696" bIns="211848" rtlCol="0" anchor="ctr"/>
          <a:lstStyle>
            <a:lvl1pPr algn="ctr">
              <a:defRPr sz="5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1700650" y="39677166"/>
            <a:ext cx="7065327" cy="2279157"/>
          </a:xfrm>
          <a:prstGeom prst="rect">
            <a:avLst/>
          </a:prstGeom>
        </p:spPr>
        <p:txBody>
          <a:bodyPr vert="horz" lIns="423696" tIns="211848" rIns="423696" bIns="211848" rtlCol="0" anchor="ctr"/>
          <a:lstStyle>
            <a:lvl1pPr algn="r">
              <a:defRPr sz="5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CDBDE2C2-900E-42DD-9326-E3A622AB45FB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06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236964" rtl="0" eaLnBrk="1" latinLnBrk="0" hangingPunct="1">
        <a:spcBef>
          <a:spcPct val="0"/>
        </a:spcBef>
        <a:buNone/>
        <a:defRPr sz="20400" kern="12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0" algn="l" defTabSz="4236964" rtl="0" eaLnBrk="1" latinLnBrk="0" hangingPunct="1">
        <a:spcBef>
          <a:spcPct val="20000"/>
        </a:spcBef>
        <a:buFontTx/>
        <a:buNone/>
        <a:defRPr sz="2700" kern="1200" cap="none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0" algn="l" defTabSz="4236964" rtl="0" eaLnBrk="1" latinLnBrk="0" hangingPunct="1">
        <a:spcBef>
          <a:spcPts val="0"/>
        </a:spcBef>
        <a:buFontTx/>
        <a:buNone/>
        <a:defRPr sz="3500" kern="1200" cap="all" baseline="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0" indent="0" algn="l" defTabSz="4236964" rtl="0" eaLnBrk="1" latinLnBrk="0" hangingPunct="1">
        <a:spcBef>
          <a:spcPts val="0"/>
        </a:spcBef>
        <a:buFontTx/>
        <a:buNone/>
        <a:defRPr sz="2700" b="1" kern="1200" cap="none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0" indent="0" algn="l" defTabSz="4236964" rtl="0" eaLnBrk="1" latinLnBrk="0" hangingPunct="1">
        <a:spcBef>
          <a:spcPts val="0"/>
        </a:spcBef>
        <a:buFontTx/>
        <a:buNone/>
        <a:defRPr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0" indent="0" algn="l" defTabSz="4236964" rtl="0" eaLnBrk="1" latinLnBrk="0" hangingPunct="1">
        <a:spcBef>
          <a:spcPts val="0"/>
        </a:spcBef>
        <a:buFontTx/>
        <a:buNone/>
        <a:defRPr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0" indent="0" algn="l" defTabSz="4236964" rtl="0" eaLnBrk="1" latinLnBrk="0" hangingPunct="1">
        <a:spcBef>
          <a:spcPts val="0"/>
        </a:spcBef>
        <a:buFontTx/>
        <a:buNone/>
        <a:defRPr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0" indent="0" algn="l" defTabSz="4236964" rtl="0" eaLnBrk="1" latinLnBrk="0" hangingPunct="1">
        <a:spcBef>
          <a:spcPts val="0"/>
        </a:spcBef>
        <a:buFontTx/>
        <a:buNone/>
        <a:defRPr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0" indent="0" algn="l" defTabSz="4236964" rtl="0" eaLnBrk="1" latinLnBrk="0" hangingPunct="1">
        <a:spcBef>
          <a:spcPts val="0"/>
        </a:spcBef>
        <a:buFontTx/>
        <a:buNone/>
        <a:defRPr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0" indent="0" algn="l" defTabSz="4236964" rtl="0" eaLnBrk="1" latinLnBrk="0" hangingPunct="1">
        <a:spcBef>
          <a:spcPts val="0"/>
        </a:spcBef>
        <a:buFontTx/>
        <a:buNone/>
        <a:defRPr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nl-NL"/>
      </a:defPPr>
      <a:lvl1pPr marL="0" algn="l" defTabSz="423696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118482" algn="l" defTabSz="423696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236964" algn="l" defTabSz="423696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355446" algn="l" defTabSz="423696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473928" algn="l" defTabSz="423696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592410" algn="l" defTabSz="423696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710892" algn="l" defTabSz="423696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829373" algn="l" defTabSz="423696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947855" algn="l" defTabSz="423696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2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, </a:t>
            </a:r>
            <a:r>
              <a:rPr lang="nl-NL" dirty="0" err="1"/>
              <a:t>consectetur</a:t>
            </a:r>
            <a:r>
              <a:rPr lang="nl-NL" dirty="0"/>
              <a:t> </a:t>
            </a:r>
            <a:r>
              <a:rPr lang="nl-NL" dirty="0" err="1"/>
              <a:t>adipiscing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. </a:t>
            </a:r>
            <a:r>
              <a:rPr lang="nl-NL" dirty="0" err="1"/>
              <a:t>Etiam</a:t>
            </a:r>
            <a:r>
              <a:rPr lang="nl-NL" dirty="0"/>
              <a:t> </a:t>
            </a:r>
            <a:r>
              <a:rPr lang="nl-NL" dirty="0" err="1"/>
              <a:t>laoreet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eu</a:t>
            </a:r>
            <a:r>
              <a:rPr lang="nl-NL" dirty="0"/>
              <a:t> </a:t>
            </a:r>
            <a:r>
              <a:rPr lang="nl-NL" dirty="0" err="1"/>
              <a:t>orci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, </a:t>
            </a:r>
            <a:r>
              <a:rPr lang="nl-NL" dirty="0" err="1"/>
              <a:t>id</a:t>
            </a:r>
            <a:r>
              <a:rPr lang="nl-NL" dirty="0"/>
              <a:t> </a:t>
            </a:r>
            <a:r>
              <a:rPr lang="nl-NL" dirty="0" err="1"/>
              <a:t>varius</a:t>
            </a:r>
            <a:r>
              <a:rPr lang="nl-NL" dirty="0"/>
              <a:t> </a:t>
            </a:r>
            <a:r>
              <a:rPr lang="nl-NL" dirty="0" err="1"/>
              <a:t>arcu</a:t>
            </a:r>
            <a:r>
              <a:rPr lang="nl-NL" dirty="0"/>
              <a:t> </a:t>
            </a:r>
            <a:r>
              <a:rPr lang="nl-NL" dirty="0" err="1"/>
              <a:t>congue</a:t>
            </a:r>
            <a:r>
              <a:rPr lang="nl-NL" dirty="0"/>
              <a:t>. Ut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 </a:t>
            </a:r>
            <a:r>
              <a:rPr lang="nl-NL" dirty="0" err="1"/>
              <a:t>sollicitudin</a:t>
            </a:r>
            <a:r>
              <a:rPr lang="nl-NL" dirty="0"/>
              <a:t> </a:t>
            </a:r>
            <a:r>
              <a:rPr lang="nl-NL" dirty="0" err="1"/>
              <a:t>lacus</a:t>
            </a:r>
            <a:r>
              <a:rPr lang="nl-NL" dirty="0"/>
              <a:t> ut </a:t>
            </a:r>
            <a:r>
              <a:rPr lang="nl-NL" dirty="0" err="1"/>
              <a:t>aliquet</a:t>
            </a:r>
            <a:r>
              <a:rPr lang="nl-NL" dirty="0"/>
              <a:t>. </a:t>
            </a:r>
            <a:r>
              <a:rPr lang="nl-NL" dirty="0" err="1"/>
              <a:t>Curabitur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 </a:t>
            </a:r>
            <a:r>
              <a:rPr lang="nl-NL" dirty="0" err="1"/>
              <a:t>aliquet</a:t>
            </a:r>
            <a:r>
              <a:rPr lang="nl-NL" dirty="0"/>
              <a:t> </a:t>
            </a:r>
            <a:r>
              <a:rPr lang="nl-NL" dirty="0" err="1"/>
              <a:t>velit</a:t>
            </a:r>
            <a:r>
              <a:rPr lang="nl-NL" dirty="0"/>
              <a:t>, vitae </a:t>
            </a:r>
            <a:r>
              <a:rPr lang="nl-NL" dirty="0" err="1"/>
              <a:t>tincidunt</a:t>
            </a:r>
            <a:r>
              <a:rPr lang="nl-NL" dirty="0"/>
              <a:t> au-</a:t>
            </a:r>
            <a:r>
              <a:rPr lang="nl-NL" dirty="0" err="1"/>
              <a:t>gue</a:t>
            </a:r>
            <a:r>
              <a:rPr lang="nl-NL" dirty="0"/>
              <a:t> </a:t>
            </a:r>
            <a:r>
              <a:rPr lang="nl-NL" dirty="0" err="1"/>
              <a:t>fringilla</a:t>
            </a:r>
            <a:r>
              <a:rPr lang="nl-NL" dirty="0"/>
              <a:t> at. In </a:t>
            </a:r>
            <a:r>
              <a:rPr lang="nl-NL" dirty="0" err="1"/>
              <a:t>imperdiet</a:t>
            </a:r>
            <a:r>
              <a:rPr lang="nl-NL" dirty="0"/>
              <a:t>, </a:t>
            </a:r>
            <a:r>
              <a:rPr lang="nl-NL" dirty="0" err="1"/>
              <a:t>ligula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 </a:t>
            </a:r>
            <a:r>
              <a:rPr lang="nl-NL" dirty="0" err="1"/>
              <a:t>efﬁ</a:t>
            </a:r>
            <a:r>
              <a:rPr lang="nl-NL" dirty="0"/>
              <a:t> ci-</a:t>
            </a:r>
            <a:r>
              <a:rPr lang="nl-NL" dirty="0" err="1"/>
              <a:t>tur</a:t>
            </a:r>
            <a:r>
              <a:rPr lang="nl-NL" dirty="0"/>
              <a:t> gravida, </a:t>
            </a:r>
            <a:r>
              <a:rPr lang="nl-NL" dirty="0" err="1"/>
              <a:t>enim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placerat</a:t>
            </a:r>
            <a:r>
              <a:rPr lang="nl-NL" dirty="0"/>
              <a:t> </a:t>
            </a:r>
            <a:r>
              <a:rPr lang="nl-NL" dirty="0" err="1"/>
              <a:t>quam</a:t>
            </a:r>
            <a:r>
              <a:rPr lang="nl-NL" dirty="0"/>
              <a:t>, </a:t>
            </a:r>
            <a:r>
              <a:rPr lang="nl-NL" dirty="0" err="1"/>
              <a:t>nec</a:t>
            </a:r>
            <a:r>
              <a:rPr lang="nl-NL" dirty="0"/>
              <a:t> </a:t>
            </a:r>
            <a:r>
              <a:rPr lang="nl-NL" dirty="0" err="1"/>
              <a:t>iaculis</a:t>
            </a:r>
            <a:r>
              <a:rPr lang="nl-NL" dirty="0"/>
              <a:t> </a:t>
            </a:r>
            <a:r>
              <a:rPr lang="nl-NL" dirty="0" err="1"/>
              <a:t>tellus</a:t>
            </a:r>
            <a:r>
              <a:rPr lang="nl-NL" dirty="0"/>
              <a:t> ex ut </a:t>
            </a:r>
            <a:r>
              <a:rPr lang="nl-NL" dirty="0" err="1"/>
              <a:t>dolor</a:t>
            </a:r>
            <a:r>
              <a:rPr lang="nl-NL" dirty="0"/>
              <a:t>. </a:t>
            </a:r>
            <a:r>
              <a:rPr lang="nl-NL" dirty="0" err="1"/>
              <a:t>Sed</a:t>
            </a:r>
            <a:r>
              <a:rPr lang="nl-NL" dirty="0"/>
              <a:t>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, magna vitae </a:t>
            </a:r>
            <a:r>
              <a:rPr lang="nl-NL" dirty="0" err="1"/>
              <a:t>condi-mentum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, </a:t>
            </a:r>
            <a:r>
              <a:rPr lang="nl-NL" dirty="0" err="1"/>
              <a:t>felis</a:t>
            </a:r>
            <a:r>
              <a:rPr lang="nl-NL" dirty="0"/>
              <a:t> massa </a:t>
            </a:r>
            <a:r>
              <a:rPr lang="nl-NL" dirty="0" err="1"/>
              <a:t>ultricies</a:t>
            </a:r>
            <a:r>
              <a:rPr lang="nl-NL" dirty="0"/>
              <a:t> </a:t>
            </a:r>
            <a:r>
              <a:rPr lang="nl-NL" dirty="0" err="1"/>
              <a:t>mauris</a:t>
            </a:r>
            <a:r>
              <a:rPr lang="nl-NL" dirty="0"/>
              <a:t>, vi-</a:t>
            </a:r>
            <a:r>
              <a:rPr lang="nl-NL" dirty="0" err="1"/>
              <a:t>tae</a:t>
            </a:r>
            <a:r>
              <a:rPr lang="nl-NL" dirty="0"/>
              <a:t> </a:t>
            </a:r>
            <a:r>
              <a:rPr lang="nl-NL" dirty="0" err="1"/>
              <a:t>elementum</a:t>
            </a:r>
            <a:r>
              <a:rPr lang="nl-NL" dirty="0"/>
              <a:t> </a:t>
            </a:r>
            <a:r>
              <a:rPr lang="nl-NL" dirty="0" err="1"/>
              <a:t>neque</a:t>
            </a:r>
            <a:r>
              <a:rPr lang="nl-NL" dirty="0"/>
              <a:t> </a:t>
            </a:r>
            <a:r>
              <a:rPr lang="nl-NL" dirty="0" err="1"/>
              <a:t>velit</a:t>
            </a:r>
            <a:r>
              <a:rPr lang="nl-NL" dirty="0"/>
              <a:t> </a:t>
            </a:r>
            <a:r>
              <a:rPr lang="nl-NL" dirty="0" err="1"/>
              <a:t>eget</a:t>
            </a:r>
            <a:r>
              <a:rPr lang="nl-NL" dirty="0"/>
              <a:t> </a:t>
            </a:r>
            <a:r>
              <a:rPr lang="nl-NL" dirty="0" err="1"/>
              <a:t>tortor</a:t>
            </a:r>
            <a:r>
              <a:rPr lang="nl-NL" dirty="0"/>
              <a:t>. </a:t>
            </a:r>
          </a:p>
          <a:p>
            <a:pPr lvl="2"/>
            <a:r>
              <a:rPr lang="nl-NL" dirty="0" err="1"/>
              <a:t>Nunc</a:t>
            </a:r>
            <a:r>
              <a:rPr lang="nl-NL" dirty="0"/>
              <a:t> </a:t>
            </a:r>
            <a:r>
              <a:rPr lang="nl-NL" dirty="0" err="1"/>
              <a:t>ultrices</a:t>
            </a:r>
            <a:r>
              <a:rPr lang="nl-NL" dirty="0"/>
              <a:t>, </a:t>
            </a:r>
            <a:r>
              <a:rPr lang="nl-NL" dirty="0" err="1"/>
              <a:t>tellus</a:t>
            </a:r>
            <a:r>
              <a:rPr lang="nl-NL" dirty="0"/>
              <a:t> </a:t>
            </a:r>
            <a:r>
              <a:rPr lang="nl-NL" dirty="0" err="1"/>
              <a:t>pretium</a:t>
            </a:r>
            <a:r>
              <a:rPr lang="nl-NL" dirty="0"/>
              <a:t> </a:t>
            </a:r>
            <a:r>
              <a:rPr lang="nl-NL" dirty="0" err="1"/>
              <a:t>posuere</a:t>
            </a:r>
            <a:r>
              <a:rPr lang="nl-NL" dirty="0"/>
              <a:t> tempus, </a:t>
            </a:r>
            <a:r>
              <a:rPr lang="nl-NL" dirty="0" err="1"/>
              <a:t>enim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 auctor </a:t>
            </a:r>
            <a:r>
              <a:rPr lang="nl-NL" dirty="0" err="1"/>
              <a:t>nisl</a:t>
            </a:r>
            <a:r>
              <a:rPr lang="nl-NL" dirty="0"/>
              <a:t>,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est</a:t>
            </a:r>
            <a:r>
              <a:rPr lang="nl-NL" dirty="0"/>
              <a:t> </a:t>
            </a:r>
            <a:r>
              <a:rPr lang="nl-NL" dirty="0" err="1"/>
              <a:t>eu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. Duis a </a:t>
            </a:r>
            <a:r>
              <a:rPr lang="nl-NL" dirty="0" err="1"/>
              <a:t>nulla</a:t>
            </a:r>
            <a:r>
              <a:rPr lang="nl-NL" dirty="0"/>
              <a:t> in </a:t>
            </a:r>
            <a:r>
              <a:rPr lang="nl-NL" dirty="0" err="1"/>
              <a:t>neque</a:t>
            </a:r>
            <a:r>
              <a:rPr lang="nl-NL" dirty="0"/>
              <a:t> </a:t>
            </a:r>
            <a:r>
              <a:rPr lang="nl-NL" dirty="0" err="1"/>
              <a:t>convallis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 </a:t>
            </a:r>
            <a:r>
              <a:rPr lang="nl-NL" dirty="0" err="1"/>
              <a:t>id</a:t>
            </a:r>
            <a:r>
              <a:rPr lang="nl-NL" dirty="0"/>
              <a:t> et </a:t>
            </a:r>
            <a:r>
              <a:rPr lang="nl-NL" dirty="0" err="1"/>
              <a:t>lacus</a:t>
            </a:r>
            <a:r>
              <a:rPr lang="nl-NL" dirty="0"/>
              <a:t>. </a:t>
            </a:r>
            <a:r>
              <a:rPr lang="nl-NL" dirty="0" err="1"/>
              <a:t>Aenean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 ex, </a:t>
            </a:r>
            <a:r>
              <a:rPr lang="nl-NL" dirty="0" err="1"/>
              <a:t>blandit</a:t>
            </a:r>
            <a:r>
              <a:rPr lang="nl-NL" dirty="0"/>
              <a:t> a ante </a:t>
            </a:r>
            <a:r>
              <a:rPr lang="nl-NL" dirty="0" err="1"/>
              <a:t>id</a:t>
            </a:r>
            <a:r>
              <a:rPr lang="nl-NL" dirty="0"/>
              <a:t>, </a:t>
            </a:r>
            <a:r>
              <a:rPr lang="nl-NL" dirty="0" err="1"/>
              <a:t>rutrum</a:t>
            </a:r>
            <a:r>
              <a:rPr lang="nl-NL" dirty="0"/>
              <a:t> </a:t>
            </a:r>
            <a:r>
              <a:rPr lang="nl-NL" dirty="0" err="1"/>
              <a:t>faucibus</a:t>
            </a:r>
            <a:r>
              <a:rPr lang="nl-NL" dirty="0"/>
              <a:t> massa. </a:t>
            </a:r>
            <a:r>
              <a:rPr lang="nl-NL" dirty="0" err="1"/>
              <a:t>Donec</a:t>
            </a:r>
            <a:r>
              <a:rPr lang="nl-NL" dirty="0"/>
              <a:t> </a:t>
            </a:r>
            <a:r>
              <a:rPr lang="nl-NL" dirty="0" err="1"/>
              <a:t>so-dales</a:t>
            </a:r>
            <a:r>
              <a:rPr lang="nl-NL" dirty="0"/>
              <a:t> ﬁ </a:t>
            </a:r>
            <a:r>
              <a:rPr lang="nl-NL" dirty="0" err="1"/>
              <a:t>nibus</a:t>
            </a:r>
            <a:r>
              <a:rPr lang="nl-NL" dirty="0"/>
              <a:t> </a:t>
            </a:r>
            <a:r>
              <a:rPr lang="nl-NL" dirty="0" err="1"/>
              <a:t>tortor</a:t>
            </a:r>
            <a:r>
              <a:rPr lang="nl-NL" dirty="0"/>
              <a:t>. </a:t>
            </a:r>
            <a:r>
              <a:rPr lang="nl-NL" dirty="0" err="1"/>
              <a:t>Aliquam</a:t>
            </a:r>
            <a:r>
              <a:rPr lang="nl-NL" dirty="0"/>
              <a:t> at </a:t>
            </a:r>
            <a:r>
              <a:rPr lang="nl-NL" dirty="0" err="1"/>
              <a:t>nulla</a:t>
            </a:r>
            <a:r>
              <a:rPr lang="nl-NL" dirty="0"/>
              <a:t> at </a:t>
            </a:r>
            <a:r>
              <a:rPr lang="nl-NL" dirty="0" err="1"/>
              <a:t>justo</a:t>
            </a:r>
            <a:r>
              <a:rPr lang="nl-NL" dirty="0"/>
              <a:t> </a:t>
            </a:r>
            <a:r>
              <a:rPr lang="nl-NL" dirty="0" err="1"/>
              <a:t>volut</a:t>
            </a:r>
            <a:r>
              <a:rPr lang="nl-NL" dirty="0"/>
              <a:t>-pat </a:t>
            </a:r>
            <a:r>
              <a:rPr lang="nl-NL" dirty="0" err="1"/>
              <a:t>tristique</a:t>
            </a:r>
            <a:r>
              <a:rPr lang="nl-NL" dirty="0"/>
              <a:t> </a:t>
            </a:r>
            <a:r>
              <a:rPr lang="nl-NL" dirty="0" err="1"/>
              <a:t>id</a:t>
            </a:r>
            <a:r>
              <a:rPr lang="nl-NL" dirty="0"/>
              <a:t> </a:t>
            </a:r>
            <a:r>
              <a:rPr lang="nl-NL" dirty="0" err="1"/>
              <a:t>sed</a:t>
            </a:r>
            <a:r>
              <a:rPr lang="nl-NL" dirty="0"/>
              <a:t> </a:t>
            </a:r>
            <a:r>
              <a:rPr lang="nl-NL" dirty="0" err="1"/>
              <a:t>ligula</a:t>
            </a:r>
            <a:r>
              <a:rPr lang="nl-NL" dirty="0"/>
              <a:t>.</a:t>
            </a:r>
          </a:p>
          <a:p>
            <a:pPr lvl="2"/>
            <a:endParaRPr lang="nl-NL" dirty="0"/>
          </a:p>
          <a:p>
            <a:pPr lvl="1"/>
            <a:endParaRPr lang="nl-NL" dirty="0"/>
          </a:p>
          <a:p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, </a:t>
            </a:r>
            <a:r>
              <a:rPr lang="nl-NL" dirty="0" err="1"/>
              <a:t>consectetur</a:t>
            </a:r>
            <a:r>
              <a:rPr lang="nl-NL" dirty="0"/>
              <a:t> </a:t>
            </a:r>
            <a:r>
              <a:rPr lang="nl-NL" dirty="0" err="1"/>
              <a:t>adipiscing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. </a:t>
            </a:r>
            <a:r>
              <a:rPr lang="nl-NL" dirty="0" err="1"/>
              <a:t>Etiam</a:t>
            </a:r>
            <a:r>
              <a:rPr lang="nl-NL" dirty="0"/>
              <a:t> </a:t>
            </a:r>
            <a:r>
              <a:rPr lang="nl-NL" dirty="0" err="1"/>
              <a:t>laoreet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eu</a:t>
            </a:r>
            <a:r>
              <a:rPr lang="nl-NL" dirty="0"/>
              <a:t> </a:t>
            </a:r>
            <a:r>
              <a:rPr lang="nl-NL" dirty="0" err="1"/>
              <a:t>orci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, </a:t>
            </a:r>
            <a:r>
              <a:rPr lang="nl-NL" dirty="0" err="1"/>
              <a:t>id</a:t>
            </a:r>
            <a:r>
              <a:rPr lang="nl-NL" dirty="0"/>
              <a:t> </a:t>
            </a:r>
            <a:r>
              <a:rPr lang="nl-NL" dirty="0" err="1"/>
              <a:t>varius</a:t>
            </a:r>
            <a:r>
              <a:rPr lang="nl-NL" dirty="0"/>
              <a:t> </a:t>
            </a:r>
            <a:r>
              <a:rPr lang="nl-NL" dirty="0" err="1"/>
              <a:t>arcu</a:t>
            </a:r>
            <a:r>
              <a:rPr lang="nl-NL" dirty="0"/>
              <a:t> </a:t>
            </a:r>
            <a:r>
              <a:rPr lang="nl-NL" dirty="0" err="1"/>
              <a:t>congue</a:t>
            </a:r>
            <a:r>
              <a:rPr lang="nl-NL" dirty="0"/>
              <a:t>. Ut </a:t>
            </a:r>
            <a:r>
              <a:rPr lang="nl-NL" dirty="0" err="1"/>
              <a:t>efﬁ</a:t>
            </a:r>
            <a:r>
              <a:rPr lang="nl-NL" dirty="0"/>
              <a:t> -</a:t>
            </a:r>
            <a:r>
              <a:rPr lang="nl-NL" dirty="0" err="1"/>
              <a:t>citur</a:t>
            </a:r>
            <a:r>
              <a:rPr lang="nl-NL" dirty="0"/>
              <a:t> </a:t>
            </a:r>
            <a:r>
              <a:rPr lang="nl-NL" dirty="0" err="1"/>
              <a:t>sollicitudin</a:t>
            </a:r>
            <a:r>
              <a:rPr lang="nl-NL" dirty="0"/>
              <a:t> </a:t>
            </a:r>
            <a:r>
              <a:rPr lang="nl-NL" dirty="0" err="1"/>
              <a:t>lacus</a:t>
            </a:r>
            <a:r>
              <a:rPr lang="nl-NL" dirty="0"/>
              <a:t> ut </a:t>
            </a:r>
            <a:r>
              <a:rPr lang="nl-NL" dirty="0" err="1"/>
              <a:t>aliquet</a:t>
            </a:r>
            <a:r>
              <a:rPr lang="nl-NL" dirty="0"/>
              <a:t>. </a:t>
            </a:r>
            <a:r>
              <a:rPr lang="nl-NL" dirty="0" err="1"/>
              <a:t>Curabitur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 </a:t>
            </a:r>
            <a:r>
              <a:rPr lang="nl-NL" dirty="0" err="1"/>
              <a:t>aliquet</a:t>
            </a:r>
            <a:r>
              <a:rPr lang="nl-NL" dirty="0"/>
              <a:t> </a:t>
            </a:r>
            <a:r>
              <a:rPr lang="nl-NL" dirty="0" err="1"/>
              <a:t>ve-lit</a:t>
            </a:r>
            <a:r>
              <a:rPr lang="nl-NL" dirty="0"/>
              <a:t>, vitae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fringilla</a:t>
            </a:r>
            <a:r>
              <a:rPr lang="nl-NL" dirty="0"/>
              <a:t> at. In </a:t>
            </a:r>
            <a:r>
              <a:rPr lang="nl-NL" dirty="0" err="1"/>
              <a:t>imperdiet</a:t>
            </a:r>
            <a:r>
              <a:rPr lang="nl-NL" dirty="0"/>
              <a:t>, </a:t>
            </a:r>
            <a:r>
              <a:rPr lang="nl-NL" dirty="0" err="1"/>
              <a:t>ligula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 gravida, </a:t>
            </a:r>
            <a:r>
              <a:rPr lang="nl-NL" dirty="0" err="1"/>
              <a:t>enim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placerat</a:t>
            </a:r>
            <a:r>
              <a:rPr lang="nl-NL" dirty="0"/>
              <a:t> </a:t>
            </a:r>
            <a:r>
              <a:rPr lang="nl-NL" dirty="0" err="1"/>
              <a:t>quam</a:t>
            </a:r>
            <a:r>
              <a:rPr lang="nl-NL" dirty="0"/>
              <a:t>, </a:t>
            </a:r>
            <a:r>
              <a:rPr lang="nl-NL" dirty="0" err="1"/>
              <a:t>nec</a:t>
            </a:r>
            <a:r>
              <a:rPr lang="nl-NL" dirty="0"/>
              <a:t> </a:t>
            </a:r>
            <a:r>
              <a:rPr lang="nl-NL" dirty="0" err="1"/>
              <a:t>iaculis</a:t>
            </a:r>
            <a:r>
              <a:rPr lang="nl-NL" dirty="0"/>
              <a:t> </a:t>
            </a:r>
            <a:r>
              <a:rPr lang="nl-NL" dirty="0" err="1"/>
              <a:t>tellus</a:t>
            </a:r>
            <a:r>
              <a:rPr lang="nl-NL" dirty="0"/>
              <a:t> ex ut </a:t>
            </a:r>
            <a:r>
              <a:rPr lang="nl-NL" dirty="0" err="1"/>
              <a:t>dolor</a:t>
            </a:r>
            <a:r>
              <a:rPr lang="nl-NL" dirty="0"/>
              <a:t>. </a:t>
            </a:r>
            <a:r>
              <a:rPr lang="nl-NL" dirty="0" err="1"/>
              <a:t>Sed</a:t>
            </a:r>
            <a:r>
              <a:rPr lang="nl-NL" dirty="0"/>
              <a:t>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, magna vitae </a:t>
            </a:r>
            <a:r>
              <a:rPr lang="nl-NL" dirty="0" err="1"/>
              <a:t>condimentum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, </a:t>
            </a:r>
            <a:r>
              <a:rPr lang="nl-NL" dirty="0" err="1"/>
              <a:t>felis</a:t>
            </a:r>
            <a:r>
              <a:rPr lang="nl-NL" dirty="0"/>
              <a:t> massa </a:t>
            </a:r>
            <a:r>
              <a:rPr lang="nl-NL" dirty="0" err="1"/>
              <a:t>ultricies</a:t>
            </a:r>
            <a:r>
              <a:rPr lang="nl-NL" dirty="0"/>
              <a:t> </a:t>
            </a:r>
            <a:r>
              <a:rPr lang="nl-NL" dirty="0" err="1"/>
              <a:t>mauris.Vitae</a:t>
            </a:r>
            <a:r>
              <a:rPr lang="nl-NL" dirty="0"/>
              <a:t> </a:t>
            </a:r>
            <a:r>
              <a:rPr lang="nl-NL" dirty="0" err="1"/>
              <a:t>elementum</a:t>
            </a:r>
            <a:r>
              <a:rPr lang="nl-NL" dirty="0"/>
              <a:t> </a:t>
            </a:r>
            <a:r>
              <a:rPr lang="nl-NL" dirty="0" err="1"/>
              <a:t>neque</a:t>
            </a:r>
            <a:r>
              <a:rPr lang="nl-NL" dirty="0"/>
              <a:t> </a:t>
            </a:r>
            <a:r>
              <a:rPr lang="nl-NL" dirty="0" err="1"/>
              <a:t>velit</a:t>
            </a:r>
            <a:r>
              <a:rPr lang="nl-NL" dirty="0"/>
              <a:t> </a:t>
            </a:r>
            <a:r>
              <a:rPr lang="nl-NL" dirty="0" err="1"/>
              <a:t>eget</a:t>
            </a:r>
            <a:r>
              <a:rPr lang="nl-NL" dirty="0"/>
              <a:t> </a:t>
            </a:r>
            <a:r>
              <a:rPr lang="nl-NL" dirty="0" err="1"/>
              <a:t>tortor</a:t>
            </a:r>
            <a:r>
              <a:rPr lang="nl-NL" dirty="0"/>
              <a:t>. </a:t>
            </a:r>
            <a:r>
              <a:rPr lang="nl-NL" dirty="0" err="1"/>
              <a:t>Nunc</a:t>
            </a:r>
            <a:r>
              <a:rPr lang="nl-NL" dirty="0"/>
              <a:t> </a:t>
            </a:r>
            <a:r>
              <a:rPr lang="nl-NL" dirty="0" err="1"/>
              <a:t>ultrices</a:t>
            </a:r>
            <a:r>
              <a:rPr lang="nl-NL" dirty="0"/>
              <a:t>, </a:t>
            </a:r>
            <a:r>
              <a:rPr lang="nl-NL" dirty="0" err="1"/>
              <a:t>tellus</a:t>
            </a:r>
            <a:r>
              <a:rPr lang="nl-NL" dirty="0"/>
              <a:t> </a:t>
            </a:r>
            <a:r>
              <a:rPr lang="nl-NL" dirty="0" err="1"/>
              <a:t>pretium</a:t>
            </a:r>
            <a:r>
              <a:rPr lang="nl-NL" dirty="0"/>
              <a:t> </a:t>
            </a:r>
            <a:r>
              <a:rPr lang="nl-NL" dirty="0" err="1"/>
              <a:t>posuere</a:t>
            </a:r>
            <a:r>
              <a:rPr lang="nl-NL" dirty="0"/>
              <a:t> tempus, </a:t>
            </a:r>
            <a:r>
              <a:rPr lang="nl-NL" dirty="0" err="1"/>
              <a:t>enim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 auctor </a:t>
            </a:r>
            <a:r>
              <a:rPr lang="nl-NL" dirty="0" err="1"/>
              <a:t>nisl</a:t>
            </a:r>
            <a:r>
              <a:rPr lang="nl-NL" dirty="0"/>
              <a:t>,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est</a:t>
            </a:r>
            <a:r>
              <a:rPr lang="nl-NL" dirty="0"/>
              <a:t> </a:t>
            </a:r>
            <a:r>
              <a:rPr lang="nl-NL" dirty="0" err="1"/>
              <a:t>eu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. Duis a </a:t>
            </a:r>
            <a:r>
              <a:rPr lang="nl-NL" dirty="0" err="1"/>
              <a:t>nulla</a:t>
            </a:r>
            <a:r>
              <a:rPr lang="nl-NL" dirty="0"/>
              <a:t> in </a:t>
            </a:r>
            <a:r>
              <a:rPr lang="nl-NL" dirty="0" err="1"/>
              <a:t>neque</a:t>
            </a:r>
            <a:r>
              <a:rPr lang="nl-NL" dirty="0"/>
              <a:t> </a:t>
            </a:r>
            <a:r>
              <a:rPr lang="nl-NL" dirty="0" err="1"/>
              <a:t>convallis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 </a:t>
            </a:r>
            <a:r>
              <a:rPr lang="nl-NL" dirty="0" err="1"/>
              <a:t>id</a:t>
            </a:r>
            <a:r>
              <a:rPr lang="nl-NL" dirty="0"/>
              <a:t> et </a:t>
            </a:r>
            <a:r>
              <a:rPr lang="nl-NL" dirty="0" err="1"/>
              <a:t>lacus</a:t>
            </a:r>
            <a:r>
              <a:rPr lang="nl-NL" dirty="0"/>
              <a:t>. </a:t>
            </a:r>
            <a:r>
              <a:rPr lang="nl-NL" dirty="0" err="1"/>
              <a:t>Aenean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 ex, </a:t>
            </a:r>
            <a:r>
              <a:rPr lang="nl-NL" dirty="0" err="1"/>
              <a:t>blandit</a:t>
            </a:r>
            <a:r>
              <a:rPr lang="nl-NL" dirty="0"/>
              <a:t> a ante </a:t>
            </a:r>
            <a:r>
              <a:rPr lang="nl-NL" dirty="0" err="1"/>
              <a:t>id</a:t>
            </a:r>
            <a:r>
              <a:rPr lang="nl-NL" dirty="0"/>
              <a:t>, </a:t>
            </a:r>
            <a:r>
              <a:rPr lang="nl-NL" dirty="0" err="1"/>
              <a:t>rutrum</a:t>
            </a:r>
            <a:r>
              <a:rPr lang="nl-NL" dirty="0"/>
              <a:t> </a:t>
            </a:r>
            <a:r>
              <a:rPr lang="nl-NL" dirty="0" err="1"/>
              <a:t>faucibus</a:t>
            </a:r>
            <a:r>
              <a:rPr lang="nl-NL" dirty="0"/>
              <a:t> massa. </a:t>
            </a:r>
            <a:r>
              <a:rPr lang="nl-NL" dirty="0" err="1"/>
              <a:t>Donec</a:t>
            </a:r>
            <a:r>
              <a:rPr lang="nl-NL" dirty="0"/>
              <a:t> </a:t>
            </a:r>
            <a:r>
              <a:rPr lang="nl-NL" dirty="0" err="1"/>
              <a:t>sodales</a:t>
            </a:r>
            <a:r>
              <a:rPr lang="nl-NL" dirty="0"/>
              <a:t> ﬁ </a:t>
            </a:r>
            <a:r>
              <a:rPr lang="nl-NL" dirty="0" err="1"/>
              <a:t>nibus</a:t>
            </a:r>
            <a:r>
              <a:rPr lang="nl-NL" dirty="0"/>
              <a:t> </a:t>
            </a:r>
            <a:r>
              <a:rPr lang="nl-NL" dirty="0" err="1"/>
              <a:t>tortor</a:t>
            </a:r>
            <a:r>
              <a:rPr lang="nl-NL" dirty="0"/>
              <a:t>. </a:t>
            </a:r>
            <a:r>
              <a:rPr lang="nl-NL" dirty="0" err="1"/>
              <a:t>Aliquam</a:t>
            </a:r>
            <a:r>
              <a:rPr lang="nl-NL" dirty="0"/>
              <a:t> at </a:t>
            </a:r>
            <a:r>
              <a:rPr lang="nl-NL" dirty="0" err="1"/>
              <a:t>nulla</a:t>
            </a:r>
            <a:r>
              <a:rPr lang="nl-NL" dirty="0"/>
              <a:t> at </a:t>
            </a:r>
            <a:r>
              <a:rPr lang="nl-NL" dirty="0" err="1"/>
              <a:t>justo</a:t>
            </a:r>
            <a:r>
              <a:rPr lang="nl-NL" dirty="0"/>
              <a:t> </a:t>
            </a:r>
            <a:r>
              <a:rPr lang="nl-NL" dirty="0" err="1"/>
              <a:t>volutpat</a:t>
            </a:r>
            <a:endParaRPr lang="nl-NL" dirty="0"/>
          </a:p>
          <a:p>
            <a:pPr lvl="1"/>
            <a:endParaRPr lang="nl-NL" dirty="0"/>
          </a:p>
          <a:p>
            <a:pPr lvl="1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  <a:p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, </a:t>
            </a:r>
            <a:r>
              <a:rPr lang="nl-NL" dirty="0" err="1"/>
              <a:t>consectetur</a:t>
            </a:r>
            <a:r>
              <a:rPr lang="nl-NL" dirty="0"/>
              <a:t> </a:t>
            </a:r>
            <a:r>
              <a:rPr lang="nl-NL" dirty="0" err="1"/>
              <a:t>adipiscing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. </a:t>
            </a:r>
            <a:r>
              <a:rPr lang="nl-NL" dirty="0" err="1"/>
              <a:t>Etiam</a:t>
            </a:r>
            <a:r>
              <a:rPr lang="nl-NL" dirty="0"/>
              <a:t> </a:t>
            </a:r>
            <a:r>
              <a:rPr lang="nl-NL" dirty="0" err="1"/>
              <a:t>laoreet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eu</a:t>
            </a:r>
            <a:r>
              <a:rPr lang="nl-NL" dirty="0"/>
              <a:t> </a:t>
            </a:r>
            <a:r>
              <a:rPr lang="nl-NL" dirty="0" err="1"/>
              <a:t>orci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, </a:t>
            </a:r>
            <a:r>
              <a:rPr lang="nl-NL" dirty="0" err="1"/>
              <a:t>id</a:t>
            </a:r>
            <a:r>
              <a:rPr lang="nl-NL" dirty="0"/>
              <a:t> </a:t>
            </a:r>
            <a:r>
              <a:rPr lang="nl-NL" dirty="0" err="1"/>
              <a:t>varius</a:t>
            </a:r>
            <a:r>
              <a:rPr lang="nl-NL" dirty="0"/>
              <a:t> </a:t>
            </a:r>
            <a:r>
              <a:rPr lang="nl-NL" dirty="0" err="1"/>
              <a:t>arcu</a:t>
            </a:r>
            <a:r>
              <a:rPr lang="nl-NL" dirty="0"/>
              <a:t> </a:t>
            </a:r>
            <a:r>
              <a:rPr lang="nl-NL" dirty="0" err="1"/>
              <a:t>congue</a:t>
            </a:r>
            <a:r>
              <a:rPr lang="nl-NL" dirty="0"/>
              <a:t>. Ut </a:t>
            </a:r>
            <a:r>
              <a:rPr lang="nl-NL" dirty="0" err="1"/>
              <a:t>efﬁ</a:t>
            </a:r>
            <a:r>
              <a:rPr lang="nl-NL" dirty="0"/>
              <a:t> -</a:t>
            </a:r>
            <a:r>
              <a:rPr lang="nl-NL" dirty="0" err="1"/>
              <a:t>citur</a:t>
            </a:r>
            <a:r>
              <a:rPr lang="nl-NL" dirty="0"/>
              <a:t> </a:t>
            </a:r>
            <a:r>
              <a:rPr lang="nl-NL" dirty="0" err="1"/>
              <a:t>sollicitudin</a:t>
            </a:r>
            <a:r>
              <a:rPr lang="nl-NL" dirty="0"/>
              <a:t> </a:t>
            </a:r>
            <a:r>
              <a:rPr lang="nl-NL" dirty="0" err="1"/>
              <a:t>lacus</a:t>
            </a:r>
            <a:r>
              <a:rPr lang="nl-NL" dirty="0"/>
              <a:t> ut </a:t>
            </a:r>
            <a:r>
              <a:rPr lang="nl-NL" dirty="0" err="1"/>
              <a:t>aliquet</a:t>
            </a:r>
            <a:r>
              <a:rPr lang="nl-NL" dirty="0"/>
              <a:t>. </a:t>
            </a:r>
            <a:r>
              <a:rPr lang="nl-NL" dirty="0" err="1"/>
              <a:t>Curabitur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 </a:t>
            </a:r>
            <a:r>
              <a:rPr lang="nl-NL" dirty="0" err="1"/>
              <a:t>aliquet</a:t>
            </a:r>
            <a:r>
              <a:rPr lang="nl-NL" dirty="0"/>
              <a:t> </a:t>
            </a:r>
            <a:r>
              <a:rPr lang="nl-NL" dirty="0" err="1"/>
              <a:t>ve-lit</a:t>
            </a:r>
            <a:r>
              <a:rPr lang="nl-NL" dirty="0"/>
              <a:t>, vitae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fringilla</a:t>
            </a:r>
            <a:r>
              <a:rPr lang="nl-NL" dirty="0"/>
              <a:t> at. In </a:t>
            </a:r>
            <a:r>
              <a:rPr lang="nl-NL" dirty="0" err="1"/>
              <a:t>imperdiet</a:t>
            </a:r>
            <a:r>
              <a:rPr lang="nl-NL" dirty="0"/>
              <a:t>, </a:t>
            </a:r>
            <a:r>
              <a:rPr lang="nl-NL" dirty="0" err="1"/>
              <a:t>ligula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 gravida, </a:t>
            </a:r>
            <a:r>
              <a:rPr lang="nl-NL" dirty="0" err="1"/>
              <a:t>enim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placerat</a:t>
            </a:r>
            <a:r>
              <a:rPr lang="nl-NL" dirty="0"/>
              <a:t> </a:t>
            </a:r>
            <a:r>
              <a:rPr lang="nl-NL" dirty="0" err="1"/>
              <a:t>quam</a:t>
            </a:r>
            <a:r>
              <a:rPr lang="nl-NL" dirty="0"/>
              <a:t>, </a:t>
            </a:r>
            <a:r>
              <a:rPr lang="nl-NL" dirty="0" err="1"/>
              <a:t>nec</a:t>
            </a:r>
            <a:r>
              <a:rPr lang="nl-NL" dirty="0"/>
              <a:t> </a:t>
            </a:r>
            <a:r>
              <a:rPr lang="nl-NL" dirty="0" err="1"/>
              <a:t>iaculis</a:t>
            </a:r>
            <a:r>
              <a:rPr lang="nl-NL" dirty="0"/>
              <a:t> </a:t>
            </a:r>
            <a:r>
              <a:rPr lang="nl-NL" dirty="0" err="1"/>
              <a:t>tellus</a:t>
            </a:r>
            <a:r>
              <a:rPr lang="nl-NL" dirty="0"/>
              <a:t> ex ut </a:t>
            </a:r>
            <a:r>
              <a:rPr lang="nl-NL" dirty="0" err="1"/>
              <a:t>dolor</a:t>
            </a:r>
            <a:r>
              <a:rPr lang="nl-NL" dirty="0"/>
              <a:t>. </a:t>
            </a:r>
            <a:r>
              <a:rPr lang="nl-NL" dirty="0" err="1"/>
              <a:t>Sed</a:t>
            </a:r>
            <a:r>
              <a:rPr lang="nl-NL" dirty="0"/>
              <a:t>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, magna vitae </a:t>
            </a:r>
            <a:r>
              <a:rPr lang="nl-NL" dirty="0" err="1"/>
              <a:t>condimentum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, </a:t>
            </a:r>
            <a:r>
              <a:rPr lang="nl-NL" dirty="0" err="1"/>
              <a:t>felis</a:t>
            </a:r>
            <a:r>
              <a:rPr lang="nl-NL" dirty="0"/>
              <a:t> massa </a:t>
            </a:r>
            <a:r>
              <a:rPr lang="nl-NL" dirty="0" err="1"/>
              <a:t>ultricies</a:t>
            </a:r>
            <a:r>
              <a:rPr lang="nl-NL" dirty="0"/>
              <a:t> </a:t>
            </a:r>
            <a:r>
              <a:rPr lang="nl-NL" dirty="0" err="1"/>
              <a:t>mauris</a:t>
            </a:r>
            <a:r>
              <a:rPr lang="nl-NL" dirty="0"/>
              <a:t>, vitae </a:t>
            </a:r>
            <a:r>
              <a:rPr lang="nl-NL" dirty="0" err="1"/>
              <a:t>elementum</a:t>
            </a:r>
            <a:r>
              <a:rPr lang="nl-NL" dirty="0"/>
              <a:t> </a:t>
            </a:r>
            <a:r>
              <a:rPr lang="nl-NL" dirty="0" err="1"/>
              <a:t>neque</a:t>
            </a:r>
            <a:r>
              <a:rPr lang="nl-NL" dirty="0"/>
              <a:t> </a:t>
            </a:r>
            <a:r>
              <a:rPr lang="nl-NL" dirty="0" err="1"/>
              <a:t>velit</a:t>
            </a:r>
            <a:r>
              <a:rPr lang="nl-NL" dirty="0"/>
              <a:t> </a:t>
            </a:r>
            <a:r>
              <a:rPr lang="nl-NL" dirty="0" err="1"/>
              <a:t>eget</a:t>
            </a:r>
            <a:r>
              <a:rPr lang="nl-NL" dirty="0"/>
              <a:t> </a:t>
            </a:r>
            <a:r>
              <a:rPr lang="nl-NL" dirty="0" err="1"/>
              <a:t>tortor</a:t>
            </a:r>
            <a:r>
              <a:rPr lang="nl-NL" dirty="0"/>
              <a:t>. </a:t>
            </a:r>
            <a:r>
              <a:rPr lang="nl-NL" dirty="0" err="1"/>
              <a:t>Nunc</a:t>
            </a:r>
            <a:r>
              <a:rPr lang="nl-NL" dirty="0"/>
              <a:t> </a:t>
            </a:r>
            <a:r>
              <a:rPr lang="nl-NL" dirty="0" err="1"/>
              <a:t>ultrices</a:t>
            </a:r>
            <a:r>
              <a:rPr lang="nl-NL" dirty="0"/>
              <a:t>, </a:t>
            </a:r>
            <a:r>
              <a:rPr lang="nl-NL" dirty="0" err="1"/>
              <a:t>tellus</a:t>
            </a:r>
            <a:r>
              <a:rPr lang="nl-NL" dirty="0"/>
              <a:t> </a:t>
            </a:r>
            <a:r>
              <a:rPr lang="nl-NL" dirty="0" err="1"/>
              <a:t>pretium</a:t>
            </a:r>
            <a:r>
              <a:rPr lang="nl-NL" dirty="0"/>
              <a:t> </a:t>
            </a:r>
            <a:r>
              <a:rPr lang="nl-NL" dirty="0" err="1"/>
              <a:t>posuere</a:t>
            </a:r>
            <a:r>
              <a:rPr lang="nl-NL" dirty="0"/>
              <a:t> tempus, </a:t>
            </a:r>
            <a:r>
              <a:rPr lang="nl-NL" dirty="0" err="1"/>
              <a:t>enim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 auctor </a:t>
            </a:r>
            <a:r>
              <a:rPr lang="nl-NL" dirty="0" err="1"/>
              <a:t>nisl</a:t>
            </a:r>
            <a:r>
              <a:rPr lang="nl-NL" dirty="0"/>
              <a:t>,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est</a:t>
            </a:r>
            <a:r>
              <a:rPr lang="nl-NL" dirty="0"/>
              <a:t> </a:t>
            </a:r>
            <a:r>
              <a:rPr lang="nl-NL" dirty="0" err="1"/>
              <a:t>eu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. Duis a </a:t>
            </a:r>
            <a:r>
              <a:rPr lang="nl-NL" dirty="0" err="1"/>
              <a:t>nulla</a:t>
            </a:r>
            <a:r>
              <a:rPr lang="nl-NL" dirty="0"/>
              <a:t> in </a:t>
            </a:r>
            <a:r>
              <a:rPr lang="nl-NL" dirty="0" err="1"/>
              <a:t>neque</a:t>
            </a:r>
            <a:r>
              <a:rPr lang="nl-NL" dirty="0"/>
              <a:t> </a:t>
            </a:r>
            <a:r>
              <a:rPr lang="nl-NL" dirty="0" err="1"/>
              <a:t>convallis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 </a:t>
            </a:r>
            <a:r>
              <a:rPr lang="nl-NL" dirty="0" err="1"/>
              <a:t>id</a:t>
            </a:r>
            <a:r>
              <a:rPr lang="nl-NL" dirty="0"/>
              <a:t> et </a:t>
            </a:r>
            <a:r>
              <a:rPr lang="nl-NL" dirty="0" err="1"/>
              <a:t>lacus</a:t>
            </a:r>
            <a:r>
              <a:rPr lang="nl-NL" dirty="0"/>
              <a:t>. </a:t>
            </a:r>
            <a:r>
              <a:rPr lang="nl-NL" dirty="0" err="1"/>
              <a:t>Aenean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 ex, </a:t>
            </a:r>
            <a:r>
              <a:rPr lang="nl-NL" dirty="0" err="1"/>
              <a:t>blandit</a:t>
            </a:r>
            <a:r>
              <a:rPr lang="nl-NL" dirty="0"/>
              <a:t> a ante </a:t>
            </a:r>
            <a:r>
              <a:rPr lang="nl-NL" dirty="0" err="1"/>
              <a:t>id</a:t>
            </a:r>
            <a:r>
              <a:rPr lang="nl-NL" dirty="0"/>
              <a:t>, </a:t>
            </a:r>
            <a:r>
              <a:rPr lang="nl-NL" dirty="0" err="1"/>
              <a:t>rutrum</a:t>
            </a:r>
            <a:r>
              <a:rPr lang="nl-NL" dirty="0"/>
              <a:t> </a:t>
            </a:r>
            <a:r>
              <a:rPr lang="nl-NL" dirty="0" err="1"/>
              <a:t>faucibus</a:t>
            </a:r>
            <a:r>
              <a:rPr lang="nl-NL" dirty="0"/>
              <a:t> massa. </a:t>
            </a:r>
            <a:r>
              <a:rPr lang="nl-NL" dirty="0" err="1"/>
              <a:t>Donec</a:t>
            </a:r>
            <a:r>
              <a:rPr lang="nl-NL" dirty="0"/>
              <a:t> </a:t>
            </a:r>
            <a:r>
              <a:rPr lang="nl-NL" dirty="0" err="1"/>
              <a:t>sodales</a:t>
            </a:r>
            <a:r>
              <a:rPr lang="nl-NL" dirty="0"/>
              <a:t> ﬁ </a:t>
            </a:r>
            <a:r>
              <a:rPr lang="nl-NL" dirty="0" err="1"/>
              <a:t>nibus</a:t>
            </a:r>
            <a:r>
              <a:rPr lang="nl-NL" dirty="0"/>
              <a:t> </a:t>
            </a:r>
            <a:r>
              <a:rPr lang="nl-NL" dirty="0" err="1"/>
              <a:t>tortor</a:t>
            </a:r>
            <a:r>
              <a:rPr lang="nl-NL" dirty="0"/>
              <a:t>. </a:t>
            </a:r>
            <a:r>
              <a:rPr lang="nl-NL" dirty="0" err="1"/>
              <a:t>Aliquam</a:t>
            </a:r>
            <a:r>
              <a:rPr lang="nl-NL" dirty="0"/>
              <a:t> at </a:t>
            </a:r>
            <a:r>
              <a:rPr lang="nl-NL" dirty="0" err="1"/>
              <a:t>nulla</a:t>
            </a:r>
            <a:r>
              <a:rPr lang="nl-NL" dirty="0"/>
              <a:t> at </a:t>
            </a:r>
            <a:r>
              <a:rPr lang="nl-NL" dirty="0" err="1"/>
              <a:t>justo</a:t>
            </a:r>
            <a:r>
              <a:rPr lang="nl-NL" dirty="0"/>
              <a:t> </a:t>
            </a:r>
            <a:r>
              <a:rPr lang="nl-NL" dirty="0" err="1"/>
              <a:t>volutpat</a:t>
            </a:r>
            <a:r>
              <a:rPr lang="nl-NL" dirty="0"/>
              <a:t> </a:t>
            </a:r>
            <a:r>
              <a:rPr lang="nl-NL" dirty="0" err="1"/>
              <a:t>tristique</a:t>
            </a:r>
            <a:r>
              <a:rPr lang="nl-NL" dirty="0"/>
              <a:t> </a:t>
            </a:r>
            <a:r>
              <a:rPr lang="nl-NL" dirty="0" err="1"/>
              <a:t>id</a:t>
            </a:r>
            <a:r>
              <a:rPr lang="nl-NL" dirty="0"/>
              <a:t> </a:t>
            </a:r>
            <a:r>
              <a:rPr lang="nl-NL" dirty="0" err="1"/>
              <a:t>sed</a:t>
            </a:r>
            <a:r>
              <a:rPr lang="nl-NL" dirty="0"/>
              <a:t> </a:t>
            </a:r>
            <a:r>
              <a:rPr lang="nl-NL" dirty="0" err="1"/>
              <a:t>ligula</a:t>
            </a:r>
            <a:r>
              <a:rPr lang="nl-NL" dirty="0"/>
              <a:t>. </a:t>
            </a:r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, </a:t>
            </a:r>
            <a:r>
              <a:rPr lang="nl-NL" dirty="0" err="1"/>
              <a:t>consectetur</a:t>
            </a:r>
            <a:r>
              <a:rPr lang="nl-NL" dirty="0"/>
              <a:t> </a:t>
            </a:r>
            <a:r>
              <a:rPr lang="nl-NL" dirty="0" err="1"/>
              <a:t>adipiscing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. </a:t>
            </a:r>
            <a:r>
              <a:rPr lang="nl-NL" dirty="0" err="1"/>
              <a:t>Etiam</a:t>
            </a:r>
            <a:r>
              <a:rPr lang="nl-NL" dirty="0"/>
              <a:t> </a:t>
            </a:r>
            <a:r>
              <a:rPr lang="nl-NL" dirty="0" err="1"/>
              <a:t>laoreet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eu</a:t>
            </a:r>
            <a:r>
              <a:rPr lang="nl-NL" dirty="0"/>
              <a:t> </a:t>
            </a:r>
            <a:r>
              <a:rPr lang="nl-NL" dirty="0" err="1"/>
              <a:t>orci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, </a:t>
            </a:r>
            <a:r>
              <a:rPr lang="nl-NL" dirty="0" err="1"/>
              <a:t>id</a:t>
            </a:r>
            <a:r>
              <a:rPr lang="nl-NL" dirty="0"/>
              <a:t> </a:t>
            </a:r>
            <a:r>
              <a:rPr lang="nl-NL" dirty="0" err="1"/>
              <a:t>varius</a:t>
            </a:r>
            <a:r>
              <a:rPr lang="nl-NL" dirty="0"/>
              <a:t> </a:t>
            </a:r>
            <a:r>
              <a:rPr lang="nl-NL" dirty="0" err="1"/>
              <a:t>arcu</a:t>
            </a:r>
            <a:r>
              <a:rPr lang="nl-NL" dirty="0"/>
              <a:t> </a:t>
            </a:r>
            <a:r>
              <a:rPr lang="nl-NL" dirty="0" err="1"/>
              <a:t>congue</a:t>
            </a:r>
            <a:r>
              <a:rPr lang="nl-NL" dirty="0"/>
              <a:t>. Ut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 sol-</a:t>
            </a:r>
            <a:r>
              <a:rPr lang="nl-NL" dirty="0" err="1"/>
              <a:t>licitudin</a:t>
            </a:r>
            <a:r>
              <a:rPr lang="nl-NL" dirty="0"/>
              <a:t> </a:t>
            </a:r>
            <a:r>
              <a:rPr lang="nl-NL" dirty="0" err="1"/>
              <a:t>lacus</a:t>
            </a:r>
            <a:r>
              <a:rPr lang="nl-NL" dirty="0"/>
              <a:t> ut </a:t>
            </a:r>
            <a:r>
              <a:rPr lang="nl-NL" dirty="0" err="1"/>
              <a:t>aliquet</a:t>
            </a:r>
            <a:r>
              <a:rPr lang="nl-NL" dirty="0"/>
              <a:t>. </a:t>
            </a:r>
            <a:r>
              <a:rPr lang="nl-NL" dirty="0" err="1"/>
              <a:t>Curabitur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 </a:t>
            </a:r>
            <a:r>
              <a:rPr lang="nl-NL" dirty="0" err="1"/>
              <a:t>aliquet</a:t>
            </a:r>
            <a:r>
              <a:rPr lang="nl-NL" dirty="0"/>
              <a:t> </a:t>
            </a:r>
            <a:r>
              <a:rPr lang="nl-NL" dirty="0" err="1"/>
              <a:t>velit</a:t>
            </a:r>
            <a:r>
              <a:rPr lang="nl-NL" dirty="0"/>
              <a:t>, vitae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fringilla</a:t>
            </a:r>
            <a:r>
              <a:rPr lang="nl-NL" dirty="0"/>
              <a:t> at. In </a:t>
            </a:r>
            <a:r>
              <a:rPr lang="nl-NL" dirty="0" err="1"/>
              <a:t>imperdiet</a:t>
            </a:r>
            <a:r>
              <a:rPr lang="nl-NL" dirty="0"/>
              <a:t>, </a:t>
            </a:r>
            <a:r>
              <a:rPr lang="nl-NL" dirty="0" err="1"/>
              <a:t>ligula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 </a:t>
            </a:r>
            <a:r>
              <a:rPr lang="nl-NL" dirty="0" err="1"/>
              <a:t>efﬁ</a:t>
            </a:r>
            <a:r>
              <a:rPr lang="nl-NL" dirty="0"/>
              <a:t> ci-</a:t>
            </a:r>
            <a:r>
              <a:rPr lang="nl-NL" dirty="0" err="1"/>
              <a:t>tur</a:t>
            </a:r>
            <a:r>
              <a:rPr lang="nl-NL" dirty="0"/>
              <a:t> gravida, </a:t>
            </a:r>
            <a:r>
              <a:rPr lang="nl-NL" dirty="0" err="1"/>
              <a:t>enim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placerat</a:t>
            </a:r>
            <a:r>
              <a:rPr lang="nl-NL" dirty="0"/>
              <a:t> </a:t>
            </a:r>
            <a:r>
              <a:rPr lang="nl-NL" dirty="0" err="1"/>
              <a:t>quam</a:t>
            </a:r>
            <a:r>
              <a:rPr lang="nl-NL" dirty="0"/>
              <a:t>, </a:t>
            </a:r>
            <a:r>
              <a:rPr lang="nl-NL" dirty="0" err="1"/>
              <a:t>nec</a:t>
            </a:r>
            <a:r>
              <a:rPr lang="nl-NL" dirty="0"/>
              <a:t> </a:t>
            </a:r>
            <a:r>
              <a:rPr lang="nl-NL" dirty="0" err="1"/>
              <a:t>iaculis</a:t>
            </a:r>
            <a:r>
              <a:rPr lang="nl-NL" dirty="0"/>
              <a:t> </a:t>
            </a:r>
            <a:r>
              <a:rPr lang="nl-NL" dirty="0" err="1"/>
              <a:t>tellus</a:t>
            </a:r>
            <a:r>
              <a:rPr lang="nl-NL" dirty="0"/>
              <a:t> ex ut </a:t>
            </a:r>
            <a:r>
              <a:rPr lang="nl-NL" dirty="0" err="1"/>
              <a:t>dolor</a:t>
            </a:r>
            <a:r>
              <a:rPr lang="nl-NL" dirty="0"/>
              <a:t>. </a:t>
            </a:r>
            <a:r>
              <a:rPr lang="nl-NL" dirty="0" err="1"/>
              <a:t>Sed</a:t>
            </a:r>
            <a:r>
              <a:rPr lang="nl-NL" dirty="0"/>
              <a:t>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, magna vitae </a:t>
            </a:r>
            <a:r>
              <a:rPr lang="nl-NL" dirty="0" err="1"/>
              <a:t>condimentum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, </a:t>
            </a:r>
            <a:r>
              <a:rPr lang="nl-NL" dirty="0" err="1"/>
              <a:t>felis</a:t>
            </a:r>
            <a:r>
              <a:rPr lang="nl-NL" dirty="0"/>
              <a:t> massa </a:t>
            </a:r>
            <a:r>
              <a:rPr lang="nl-NL" dirty="0" err="1"/>
              <a:t>ultricies</a:t>
            </a:r>
            <a:r>
              <a:rPr lang="nl-NL" dirty="0"/>
              <a:t> </a:t>
            </a:r>
            <a:r>
              <a:rPr lang="nl-NL" dirty="0" err="1"/>
              <a:t>mauris</a:t>
            </a:r>
            <a:r>
              <a:rPr lang="nl-NL" dirty="0"/>
              <a:t>, vitae </a:t>
            </a:r>
            <a:r>
              <a:rPr lang="nl-NL" dirty="0" err="1"/>
              <a:t>elementum</a:t>
            </a:r>
            <a:r>
              <a:rPr lang="nl-NL" dirty="0"/>
              <a:t> </a:t>
            </a:r>
            <a:r>
              <a:rPr lang="nl-NL" dirty="0" err="1"/>
              <a:t>neque</a:t>
            </a:r>
            <a:r>
              <a:rPr lang="nl-NL" dirty="0"/>
              <a:t> </a:t>
            </a:r>
            <a:r>
              <a:rPr lang="nl-NL" dirty="0" err="1"/>
              <a:t>velit</a:t>
            </a:r>
            <a:r>
              <a:rPr lang="nl-NL" dirty="0"/>
              <a:t> </a:t>
            </a:r>
            <a:r>
              <a:rPr lang="nl-NL" dirty="0" err="1"/>
              <a:t>eget</a:t>
            </a:r>
            <a:r>
              <a:rPr lang="nl-NL" dirty="0"/>
              <a:t> </a:t>
            </a:r>
            <a:r>
              <a:rPr lang="nl-NL" dirty="0" err="1"/>
              <a:t>tortor</a:t>
            </a:r>
            <a:r>
              <a:rPr lang="nl-NL" dirty="0"/>
              <a:t>. </a:t>
            </a:r>
            <a:r>
              <a:rPr lang="nl-NL" dirty="0" err="1"/>
              <a:t>Nunc</a:t>
            </a:r>
            <a:r>
              <a:rPr lang="nl-NL" dirty="0"/>
              <a:t> </a:t>
            </a:r>
            <a:r>
              <a:rPr lang="nl-NL" dirty="0" err="1"/>
              <a:t>ultrices</a:t>
            </a:r>
            <a:r>
              <a:rPr lang="nl-NL" dirty="0"/>
              <a:t>, </a:t>
            </a:r>
            <a:r>
              <a:rPr lang="nl-NL" dirty="0" err="1"/>
              <a:t>tellus</a:t>
            </a:r>
            <a:r>
              <a:rPr lang="nl-NL" dirty="0"/>
              <a:t> </a:t>
            </a:r>
            <a:r>
              <a:rPr lang="nl-NL" dirty="0" err="1"/>
              <a:t>pretium</a:t>
            </a:r>
            <a:r>
              <a:rPr lang="nl-NL" dirty="0"/>
              <a:t> </a:t>
            </a:r>
            <a:r>
              <a:rPr lang="nl-NL" dirty="0" err="1"/>
              <a:t>posuere</a:t>
            </a:r>
            <a:r>
              <a:rPr lang="nl-NL" dirty="0"/>
              <a:t> tempus, </a:t>
            </a:r>
            <a:r>
              <a:rPr lang="nl-NL" dirty="0" err="1"/>
              <a:t>enim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 auctor </a:t>
            </a:r>
            <a:r>
              <a:rPr lang="nl-NL" dirty="0" err="1"/>
              <a:t>nisl</a:t>
            </a:r>
            <a:r>
              <a:rPr lang="nl-NL" dirty="0"/>
              <a:t>,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est</a:t>
            </a:r>
            <a:r>
              <a:rPr lang="nl-NL" dirty="0"/>
              <a:t> </a:t>
            </a:r>
            <a:r>
              <a:rPr lang="nl-NL" dirty="0" err="1"/>
              <a:t>eu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. Duis a </a:t>
            </a:r>
            <a:r>
              <a:rPr lang="nl-NL" dirty="0" err="1"/>
              <a:t>nulla</a:t>
            </a:r>
            <a:r>
              <a:rPr lang="nl-NL" dirty="0"/>
              <a:t> in </a:t>
            </a:r>
            <a:r>
              <a:rPr lang="nl-NL" dirty="0" err="1"/>
              <a:t>neque</a:t>
            </a:r>
            <a:r>
              <a:rPr lang="nl-NL" dirty="0"/>
              <a:t> </a:t>
            </a:r>
            <a:r>
              <a:rPr lang="nl-NL" dirty="0" err="1"/>
              <a:t>convallis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 </a:t>
            </a:r>
            <a:r>
              <a:rPr lang="nl-NL" dirty="0" err="1"/>
              <a:t>id</a:t>
            </a:r>
            <a:r>
              <a:rPr lang="nl-NL" dirty="0"/>
              <a:t> et </a:t>
            </a:r>
            <a:r>
              <a:rPr lang="nl-NL" dirty="0" err="1"/>
              <a:t>lacus</a:t>
            </a:r>
            <a:r>
              <a:rPr lang="nl-NL" dirty="0"/>
              <a:t>. </a:t>
            </a:r>
            <a:r>
              <a:rPr lang="nl-NL" dirty="0" err="1"/>
              <a:t>Aenean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 ex, </a:t>
            </a:r>
            <a:r>
              <a:rPr lang="nl-NL" dirty="0" err="1"/>
              <a:t>blandit</a:t>
            </a:r>
            <a:r>
              <a:rPr lang="nl-NL" dirty="0"/>
              <a:t> a ante </a:t>
            </a:r>
            <a:r>
              <a:rPr lang="nl-NL" dirty="0" err="1"/>
              <a:t>id</a:t>
            </a:r>
            <a:r>
              <a:rPr lang="nl-NL" dirty="0"/>
              <a:t>, </a:t>
            </a:r>
            <a:r>
              <a:rPr lang="nl-NL" dirty="0" err="1"/>
              <a:t>rutrum</a:t>
            </a:r>
            <a:r>
              <a:rPr lang="nl-NL" dirty="0"/>
              <a:t> </a:t>
            </a:r>
            <a:r>
              <a:rPr lang="nl-NL" dirty="0" err="1"/>
              <a:t>faucibus</a:t>
            </a:r>
            <a:r>
              <a:rPr lang="nl-NL" dirty="0"/>
              <a:t> massa. </a:t>
            </a:r>
            <a:r>
              <a:rPr lang="nl-NL" dirty="0" err="1"/>
              <a:t>Donec</a:t>
            </a:r>
            <a:r>
              <a:rPr lang="nl-NL" dirty="0"/>
              <a:t> </a:t>
            </a:r>
            <a:r>
              <a:rPr lang="nl-NL" dirty="0" err="1"/>
              <a:t>sodales</a:t>
            </a:r>
            <a:r>
              <a:rPr lang="nl-NL" dirty="0"/>
              <a:t> ﬁ </a:t>
            </a:r>
            <a:r>
              <a:rPr lang="nl-NL" dirty="0" err="1"/>
              <a:t>nibus</a:t>
            </a:r>
            <a:r>
              <a:rPr lang="nl-NL" dirty="0"/>
              <a:t> </a:t>
            </a:r>
            <a:r>
              <a:rPr lang="nl-NL" dirty="0" err="1"/>
              <a:t>tortor</a:t>
            </a:r>
            <a:r>
              <a:rPr lang="nl-NL" dirty="0"/>
              <a:t>. </a:t>
            </a:r>
            <a:r>
              <a:rPr lang="nl-NL" dirty="0" err="1"/>
              <a:t>Aliquam</a:t>
            </a:r>
            <a:r>
              <a:rPr lang="nl-NL" dirty="0"/>
              <a:t> at </a:t>
            </a:r>
            <a:r>
              <a:rPr lang="nl-NL" dirty="0" err="1"/>
              <a:t>nulla</a:t>
            </a:r>
            <a:r>
              <a:rPr lang="nl-NL" dirty="0"/>
              <a:t> at </a:t>
            </a:r>
            <a:r>
              <a:rPr lang="nl-NL" dirty="0" err="1"/>
              <a:t>justo</a:t>
            </a:r>
            <a:r>
              <a:rPr lang="nl-NL" dirty="0"/>
              <a:t> </a:t>
            </a:r>
            <a:r>
              <a:rPr lang="nl-NL" dirty="0" err="1"/>
              <a:t>volutpat</a:t>
            </a:r>
            <a:r>
              <a:rPr lang="nl-NL" dirty="0"/>
              <a:t> </a:t>
            </a:r>
            <a:r>
              <a:rPr lang="nl-NL" dirty="0" err="1"/>
              <a:t>tristique</a:t>
            </a:r>
            <a:r>
              <a:rPr lang="nl-NL" dirty="0"/>
              <a:t> </a:t>
            </a:r>
            <a:r>
              <a:rPr lang="nl-NL" dirty="0" err="1"/>
              <a:t>id</a:t>
            </a:r>
            <a:r>
              <a:rPr lang="nl-NL" dirty="0"/>
              <a:t> </a:t>
            </a:r>
            <a:r>
              <a:rPr lang="nl-NL" dirty="0" err="1"/>
              <a:t>sed</a:t>
            </a:r>
            <a:r>
              <a:rPr lang="nl-NL" dirty="0"/>
              <a:t> </a:t>
            </a:r>
            <a:r>
              <a:rPr lang="nl-NL" dirty="0" err="1"/>
              <a:t>ligula.Lorem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, </a:t>
            </a:r>
            <a:r>
              <a:rPr lang="nl-NL" dirty="0" err="1"/>
              <a:t>consectetur</a:t>
            </a:r>
            <a:r>
              <a:rPr lang="nl-NL" dirty="0"/>
              <a:t> </a:t>
            </a:r>
            <a:r>
              <a:rPr lang="nl-NL" dirty="0" err="1"/>
              <a:t>adipiscing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. </a:t>
            </a:r>
            <a:r>
              <a:rPr lang="nl-NL" dirty="0" err="1"/>
              <a:t>Etiam</a:t>
            </a:r>
            <a:r>
              <a:rPr lang="nl-NL" dirty="0"/>
              <a:t> </a:t>
            </a:r>
            <a:r>
              <a:rPr lang="nl-NL" dirty="0" err="1"/>
              <a:t>laoreet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eu</a:t>
            </a:r>
            <a:r>
              <a:rPr lang="nl-NL" dirty="0"/>
              <a:t> </a:t>
            </a:r>
            <a:r>
              <a:rPr lang="nl-NL" dirty="0" err="1"/>
              <a:t>orci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, </a:t>
            </a:r>
            <a:r>
              <a:rPr lang="nl-NL" dirty="0" err="1"/>
              <a:t>id</a:t>
            </a:r>
            <a:r>
              <a:rPr lang="nl-NL" dirty="0"/>
              <a:t> </a:t>
            </a:r>
            <a:r>
              <a:rPr lang="nl-NL" dirty="0" err="1"/>
              <a:t>varius</a:t>
            </a:r>
            <a:r>
              <a:rPr lang="nl-NL" dirty="0"/>
              <a:t> </a:t>
            </a:r>
            <a:r>
              <a:rPr lang="nl-NL" dirty="0" err="1"/>
              <a:t>arcu</a:t>
            </a:r>
            <a:r>
              <a:rPr lang="nl-NL" dirty="0"/>
              <a:t> </a:t>
            </a:r>
            <a:r>
              <a:rPr lang="nl-NL" dirty="0" err="1"/>
              <a:t>congue</a:t>
            </a:r>
            <a:r>
              <a:rPr lang="nl-NL" dirty="0"/>
              <a:t>. Ut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 </a:t>
            </a:r>
            <a:r>
              <a:rPr lang="nl-NL" dirty="0" err="1"/>
              <a:t>sollicitudin</a:t>
            </a:r>
            <a:r>
              <a:rPr lang="nl-NL" dirty="0"/>
              <a:t> </a:t>
            </a:r>
            <a:r>
              <a:rPr lang="nl-NL" dirty="0" err="1"/>
              <a:t>lacus</a:t>
            </a:r>
            <a:r>
              <a:rPr lang="nl-NL" dirty="0"/>
              <a:t> ut </a:t>
            </a:r>
            <a:r>
              <a:rPr lang="nl-NL" dirty="0" err="1"/>
              <a:t>aliquet</a:t>
            </a:r>
            <a:r>
              <a:rPr lang="nl-NL" dirty="0"/>
              <a:t>. </a:t>
            </a:r>
            <a:r>
              <a:rPr lang="nl-NL" dirty="0" err="1"/>
              <a:t>Curabitur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 </a:t>
            </a:r>
            <a:r>
              <a:rPr lang="nl-NL" dirty="0" err="1"/>
              <a:t>ali-quet</a:t>
            </a:r>
            <a:r>
              <a:rPr lang="nl-NL" dirty="0"/>
              <a:t>.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LOREM </a:t>
            </a:r>
            <a:r>
              <a:rPr lang="nl-NL" dirty="0" err="1"/>
              <a:t>ipsum</a:t>
            </a:r>
            <a:endParaRPr lang="nl-NL" dirty="0"/>
          </a:p>
          <a:p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, </a:t>
            </a:r>
            <a:r>
              <a:rPr lang="nl-NL" dirty="0" err="1"/>
              <a:t>consectetur</a:t>
            </a:r>
            <a:r>
              <a:rPr lang="nl-NL" dirty="0"/>
              <a:t> </a:t>
            </a:r>
            <a:r>
              <a:rPr lang="nl-NL" dirty="0" err="1"/>
              <a:t>adipiscing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. </a:t>
            </a:r>
            <a:r>
              <a:rPr lang="nl-NL" dirty="0" err="1"/>
              <a:t>Etiam</a:t>
            </a:r>
            <a:r>
              <a:rPr lang="nl-NL" dirty="0"/>
              <a:t> </a:t>
            </a:r>
            <a:r>
              <a:rPr lang="nl-NL" dirty="0" err="1"/>
              <a:t>laoreet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eu</a:t>
            </a:r>
            <a:r>
              <a:rPr lang="nl-NL" dirty="0"/>
              <a:t> </a:t>
            </a:r>
            <a:r>
              <a:rPr lang="nl-NL" dirty="0" err="1"/>
              <a:t>orci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, </a:t>
            </a:r>
            <a:r>
              <a:rPr lang="nl-NL" dirty="0" err="1"/>
              <a:t>id</a:t>
            </a:r>
            <a:r>
              <a:rPr lang="nl-NL" dirty="0"/>
              <a:t> </a:t>
            </a:r>
            <a:r>
              <a:rPr lang="nl-NL" dirty="0" err="1"/>
              <a:t>varius</a:t>
            </a:r>
            <a:r>
              <a:rPr lang="nl-NL" dirty="0"/>
              <a:t> </a:t>
            </a:r>
            <a:r>
              <a:rPr lang="nl-NL" dirty="0" err="1"/>
              <a:t>arcu</a:t>
            </a:r>
            <a:r>
              <a:rPr lang="nl-NL" dirty="0"/>
              <a:t> </a:t>
            </a:r>
            <a:r>
              <a:rPr lang="nl-NL" dirty="0" err="1"/>
              <a:t>congue</a:t>
            </a:r>
            <a:r>
              <a:rPr lang="nl-NL" dirty="0"/>
              <a:t>. Ut </a:t>
            </a:r>
            <a:r>
              <a:rPr lang="nl-NL" dirty="0" err="1"/>
              <a:t>efﬁ</a:t>
            </a:r>
            <a:r>
              <a:rPr lang="nl-NL" dirty="0"/>
              <a:t> -</a:t>
            </a:r>
            <a:r>
              <a:rPr lang="nl-NL" dirty="0" err="1"/>
              <a:t>citur</a:t>
            </a:r>
            <a:r>
              <a:rPr lang="nl-NL" dirty="0"/>
              <a:t> </a:t>
            </a:r>
            <a:r>
              <a:rPr lang="nl-NL" dirty="0" err="1"/>
              <a:t>sollicitudin</a:t>
            </a:r>
            <a:r>
              <a:rPr lang="nl-NL" dirty="0"/>
              <a:t> </a:t>
            </a:r>
            <a:r>
              <a:rPr lang="nl-NL" dirty="0" err="1"/>
              <a:t>lacus</a:t>
            </a:r>
            <a:r>
              <a:rPr lang="nl-NL" dirty="0"/>
              <a:t> ut </a:t>
            </a:r>
            <a:r>
              <a:rPr lang="nl-NL" dirty="0" err="1"/>
              <a:t>aliquet</a:t>
            </a:r>
            <a:r>
              <a:rPr lang="nl-NL" dirty="0"/>
              <a:t>. </a:t>
            </a:r>
            <a:r>
              <a:rPr lang="nl-NL" dirty="0" err="1"/>
              <a:t>Curabitur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 </a:t>
            </a:r>
            <a:r>
              <a:rPr lang="nl-NL" dirty="0" err="1"/>
              <a:t>aliquet</a:t>
            </a:r>
            <a:r>
              <a:rPr lang="nl-NL" dirty="0"/>
              <a:t> </a:t>
            </a:r>
            <a:r>
              <a:rPr lang="nl-NL" dirty="0" err="1"/>
              <a:t>ve-lit</a:t>
            </a:r>
            <a:r>
              <a:rPr lang="nl-NL" dirty="0"/>
              <a:t>, vitae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fringilla</a:t>
            </a:r>
            <a:r>
              <a:rPr lang="nl-NL" dirty="0"/>
              <a:t> at. In </a:t>
            </a:r>
            <a:r>
              <a:rPr lang="nl-NL" dirty="0" err="1"/>
              <a:t>imperdiet</a:t>
            </a:r>
            <a:r>
              <a:rPr lang="nl-NL" dirty="0"/>
              <a:t>, </a:t>
            </a:r>
            <a:r>
              <a:rPr lang="nl-NL" dirty="0" err="1"/>
              <a:t>ligula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 gravida, </a:t>
            </a:r>
            <a:r>
              <a:rPr lang="nl-NL" dirty="0" err="1"/>
              <a:t>enim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placerat</a:t>
            </a:r>
            <a:r>
              <a:rPr lang="nl-NL" dirty="0"/>
              <a:t> </a:t>
            </a:r>
            <a:r>
              <a:rPr lang="nl-NL" dirty="0" err="1"/>
              <a:t>quam</a:t>
            </a:r>
            <a:r>
              <a:rPr lang="nl-NL" dirty="0"/>
              <a:t>, </a:t>
            </a:r>
            <a:r>
              <a:rPr lang="nl-NL" dirty="0" err="1"/>
              <a:t>nec</a:t>
            </a:r>
            <a:r>
              <a:rPr lang="nl-NL" dirty="0"/>
              <a:t> </a:t>
            </a:r>
            <a:r>
              <a:rPr lang="nl-NL" dirty="0" err="1"/>
              <a:t>iaculis</a:t>
            </a:r>
            <a:r>
              <a:rPr lang="nl-NL" dirty="0"/>
              <a:t> </a:t>
            </a:r>
            <a:r>
              <a:rPr lang="nl-NL" dirty="0" err="1"/>
              <a:t>tellus</a:t>
            </a:r>
            <a:r>
              <a:rPr lang="nl-NL" dirty="0"/>
              <a:t> ex ut </a:t>
            </a:r>
            <a:r>
              <a:rPr lang="nl-NL" dirty="0" err="1"/>
              <a:t>dolor</a:t>
            </a:r>
            <a:r>
              <a:rPr lang="nl-NL" dirty="0"/>
              <a:t>. </a:t>
            </a:r>
            <a:r>
              <a:rPr lang="nl-NL" dirty="0" err="1"/>
              <a:t>Sed</a:t>
            </a:r>
            <a:r>
              <a:rPr lang="nl-NL" dirty="0"/>
              <a:t>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, magna vitae </a:t>
            </a:r>
            <a:r>
              <a:rPr lang="nl-NL" dirty="0" err="1"/>
              <a:t>condimentum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, </a:t>
            </a:r>
            <a:r>
              <a:rPr lang="nl-NL" dirty="0" err="1"/>
              <a:t>felis</a:t>
            </a:r>
            <a:r>
              <a:rPr lang="nl-NL" dirty="0"/>
              <a:t> massa </a:t>
            </a:r>
            <a:r>
              <a:rPr lang="nl-NL" dirty="0" err="1"/>
              <a:t>ultricies</a:t>
            </a:r>
            <a:r>
              <a:rPr lang="nl-NL" dirty="0"/>
              <a:t> </a:t>
            </a:r>
            <a:r>
              <a:rPr lang="nl-NL" dirty="0" err="1"/>
              <a:t>mauris</a:t>
            </a:r>
            <a:r>
              <a:rPr lang="nl-NL" dirty="0"/>
              <a:t>, vitae </a:t>
            </a:r>
            <a:r>
              <a:rPr lang="nl-NL" dirty="0" err="1"/>
              <a:t>elementum</a:t>
            </a:r>
            <a:r>
              <a:rPr lang="nl-NL" dirty="0"/>
              <a:t> </a:t>
            </a:r>
            <a:r>
              <a:rPr lang="nl-NL" dirty="0" err="1"/>
              <a:t>neque</a:t>
            </a:r>
            <a:r>
              <a:rPr lang="nl-NL" dirty="0"/>
              <a:t> </a:t>
            </a:r>
            <a:r>
              <a:rPr lang="nl-NL" dirty="0" err="1"/>
              <a:t>velit</a:t>
            </a:r>
            <a:r>
              <a:rPr lang="nl-NL" dirty="0"/>
              <a:t> </a:t>
            </a:r>
            <a:r>
              <a:rPr lang="nl-NL" dirty="0" err="1"/>
              <a:t>eget</a:t>
            </a:r>
            <a:r>
              <a:rPr lang="nl-NL" dirty="0"/>
              <a:t> </a:t>
            </a:r>
            <a:r>
              <a:rPr lang="nl-NL" dirty="0" err="1"/>
              <a:t>tortor</a:t>
            </a:r>
            <a:r>
              <a:rPr lang="nl-NL" dirty="0"/>
              <a:t>. </a:t>
            </a:r>
            <a:r>
              <a:rPr lang="nl-NL" dirty="0" err="1"/>
              <a:t>Nunc</a:t>
            </a:r>
            <a:r>
              <a:rPr lang="nl-NL" dirty="0"/>
              <a:t> </a:t>
            </a:r>
            <a:r>
              <a:rPr lang="nl-NL" dirty="0" err="1"/>
              <a:t>ultrices</a:t>
            </a:r>
            <a:r>
              <a:rPr lang="nl-NL" dirty="0"/>
              <a:t>, </a:t>
            </a:r>
            <a:r>
              <a:rPr lang="nl-NL" dirty="0" err="1"/>
              <a:t>tellus</a:t>
            </a:r>
            <a:r>
              <a:rPr lang="nl-NL" dirty="0"/>
              <a:t> </a:t>
            </a:r>
            <a:r>
              <a:rPr lang="nl-NL" dirty="0" err="1"/>
              <a:t>pretium</a:t>
            </a:r>
            <a:r>
              <a:rPr lang="nl-NL" dirty="0"/>
              <a:t> </a:t>
            </a:r>
            <a:r>
              <a:rPr lang="nl-NL" dirty="0" err="1"/>
              <a:t>posuere</a:t>
            </a:r>
            <a:r>
              <a:rPr lang="nl-NL" dirty="0"/>
              <a:t> tempus, </a:t>
            </a:r>
            <a:r>
              <a:rPr lang="nl-NL" dirty="0" err="1"/>
              <a:t>enim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 auctor </a:t>
            </a:r>
            <a:r>
              <a:rPr lang="nl-NL" dirty="0" err="1"/>
              <a:t>nisl</a:t>
            </a:r>
            <a:r>
              <a:rPr lang="nl-NL" dirty="0"/>
              <a:t>,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est</a:t>
            </a:r>
            <a:r>
              <a:rPr lang="nl-NL" dirty="0"/>
              <a:t> </a:t>
            </a:r>
            <a:r>
              <a:rPr lang="nl-NL" dirty="0" err="1"/>
              <a:t>eu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. Duis a </a:t>
            </a:r>
            <a:r>
              <a:rPr lang="nl-NL" dirty="0" err="1"/>
              <a:t>nulla</a:t>
            </a:r>
            <a:r>
              <a:rPr lang="nl-NL" dirty="0"/>
              <a:t> in </a:t>
            </a:r>
            <a:r>
              <a:rPr lang="nl-NL" dirty="0" err="1"/>
              <a:t>neque</a:t>
            </a:r>
            <a:r>
              <a:rPr lang="nl-NL" dirty="0"/>
              <a:t> </a:t>
            </a:r>
            <a:r>
              <a:rPr lang="nl-NL" dirty="0" err="1"/>
              <a:t>convallis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 </a:t>
            </a:r>
            <a:r>
              <a:rPr lang="nl-NL" dirty="0" err="1"/>
              <a:t>id</a:t>
            </a:r>
            <a:r>
              <a:rPr lang="nl-NL" dirty="0"/>
              <a:t> et </a:t>
            </a:r>
            <a:r>
              <a:rPr lang="nl-NL" dirty="0" err="1"/>
              <a:t>lacus</a:t>
            </a:r>
            <a:r>
              <a:rPr lang="nl-NL" dirty="0"/>
              <a:t>. </a:t>
            </a:r>
            <a:r>
              <a:rPr lang="nl-NL" dirty="0" err="1"/>
              <a:t>Aenean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 ex, </a:t>
            </a:r>
            <a:r>
              <a:rPr lang="nl-NL" dirty="0" err="1"/>
              <a:t>blandit</a:t>
            </a:r>
            <a:r>
              <a:rPr lang="nl-NL" dirty="0"/>
              <a:t> a ante </a:t>
            </a:r>
            <a:r>
              <a:rPr lang="nl-NL" dirty="0" err="1"/>
              <a:t>id</a:t>
            </a:r>
            <a:r>
              <a:rPr lang="nl-NL" dirty="0"/>
              <a:t>, </a:t>
            </a:r>
            <a:r>
              <a:rPr lang="nl-NL" dirty="0" err="1"/>
              <a:t>rutrum</a:t>
            </a:r>
            <a:r>
              <a:rPr lang="nl-NL" dirty="0"/>
              <a:t> </a:t>
            </a:r>
            <a:r>
              <a:rPr lang="nl-NL" dirty="0" err="1"/>
              <a:t>faucibus</a:t>
            </a:r>
            <a:r>
              <a:rPr lang="nl-NL" dirty="0"/>
              <a:t> massa. </a:t>
            </a:r>
            <a:r>
              <a:rPr lang="nl-NL" dirty="0" err="1"/>
              <a:t>Donec</a:t>
            </a:r>
            <a:r>
              <a:rPr lang="nl-NL" dirty="0"/>
              <a:t> </a:t>
            </a:r>
            <a:r>
              <a:rPr lang="nl-NL" dirty="0" err="1"/>
              <a:t>sodales</a:t>
            </a:r>
            <a:r>
              <a:rPr lang="nl-NL" dirty="0"/>
              <a:t> ﬁ </a:t>
            </a:r>
            <a:r>
              <a:rPr lang="nl-NL" dirty="0" err="1"/>
              <a:t>nibus</a:t>
            </a:r>
            <a:r>
              <a:rPr lang="nl-NL" dirty="0"/>
              <a:t> </a:t>
            </a:r>
            <a:r>
              <a:rPr lang="nl-NL" dirty="0" err="1"/>
              <a:t>tortor</a:t>
            </a:r>
            <a:r>
              <a:rPr lang="nl-NL" dirty="0"/>
              <a:t>. </a:t>
            </a:r>
            <a:r>
              <a:rPr lang="nl-NL" dirty="0" err="1"/>
              <a:t>Aliquam</a:t>
            </a:r>
            <a:r>
              <a:rPr lang="nl-NL" dirty="0"/>
              <a:t> at </a:t>
            </a:r>
            <a:r>
              <a:rPr lang="nl-NL" dirty="0" err="1"/>
              <a:t>nulla</a:t>
            </a:r>
            <a:r>
              <a:rPr lang="nl-NL" dirty="0"/>
              <a:t> at </a:t>
            </a:r>
            <a:r>
              <a:rPr lang="nl-NL" dirty="0" err="1"/>
              <a:t>justo</a:t>
            </a:r>
            <a:r>
              <a:rPr lang="nl-NL" dirty="0"/>
              <a:t> </a:t>
            </a:r>
            <a:r>
              <a:rPr lang="nl-NL" dirty="0" err="1"/>
              <a:t>volutpat</a:t>
            </a:r>
            <a:r>
              <a:rPr lang="nl-NL" dirty="0"/>
              <a:t> </a:t>
            </a:r>
            <a:r>
              <a:rPr lang="nl-NL" dirty="0" err="1"/>
              <a:t>tristique</a:t>
            </a:r>
            <a:r>
              <a:rPr lang="nl-NL" dirty="0"/>
              <a:t> </a:t>
            </a:r>
            <a:r>
              <a:rPr lang="nl-NL" dirty="0" err="1"/>
              <a:t>id</a:t>
            </a:r>
            <a:r>
              <a:rPr lang="nl-NL" dirty="0"/>
              <a:t> </a:t>
            </a:r>
            <a:r>
              <a:rPr lang="nl-NL" dirty="0" err="1"/>
              <a:t>sed</a:t>
            </a:r>
            <a:r>
              <a:rPr lang="nl-NL" dirty="0"/>
              <a:t> </a:t>
            </a:r>
            <a:r>
              <a:rPr lang="nl-NL" dirty="0" err="1"/>
              <a:t>ligula</a:t>
            </a:r>
            <a:r>
              <a:rPr lang="nl-NL" dirty="0"/>
              <a:t>.</a:t>
            </a:r>
          </a:p>
          <a:p>
            <a:endParaRPr lang="nl-NL" dirty="0"/>
          </a:p>
          <a:p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, </a:t>
            </a:r>
            <a:r>
              <a:rPr lang="nl-NL" dirty="0" err="1"/>
              <a:t>consectetur</a:t>
            </a:r>
            <a:r>
              <a:rPr lang="nl-NL" dirty="0"/>
              <a:t> </a:t>
            </a:r>
            <a:r>
              <a:rPr lang="nl-NL" dirty="0" err="1"/>
              <a:t>adipiscing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. </a:t>
            </a:r>
            <a:r>
              <a:rPr lang="nl-NL" dirty="0" err="1"/>
              <a:t>Etiam</a:t>
            </a:r>
            <a:r>
              <a:rPr lang="nl-NL" dirty="0"/>
              <a:t> </a:t>
            </a:r>
            <a:r>
              <a:rPr lang="nl-NL" dirty="0" err="1"/>
              <a:t>laoreet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eu</a:t>
            </a:r>
            <a:r>
              <a:rPr lang="nl-NL" dirty="0"/>
              <a:t> </a:t>
            </a:r>
            <a:r>
              <a:rPr lang="nl-NL" dirty="0" err="1"/>
              <a:t>orci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, </a:t>
            </a:r>
            <a:r>
              <a:rPr lang="nl-NL" dirty="0" err="1"/>
              <a:t>id</a:t>
            </a:r>
            <a:r>
              <a:rPr lang="nl-NL" dirty="0"/>
              <a:t> </a:t>
            </a:r>
            <a:r>
              <a:rPr lang="nl-NL" dirty="0" err="1"/>
              <a:t>varius</a:t>
            </a:r>
            <a:r>
              <a:rPr lang="nl-NL" dirty="0"/>
              <a:t> </a:t>
            </a:r>
            <a:r>
              <a:rPr lang="nl-NL" dirty="0" err="1"/>
              <a:t>arcu</a:t>
            </a:r>
            <a:r>
              <a:rPr lang="nl-NL" dirty="0"/>
              <a:t> </a:t>
            </a:r>
            <a:r>
              <a:rPr lang="nl-NL" dirty="0" err="1"/>
              <a:t>congue</a:t>
            </a:r>
            <a:r>
              <a:rPr lang="nl-NL" dirty="0"/>
              <a:t>. Ut </a:t>
            </a:r>
            <a:r>
              <a:rPr lang="nl-NL" dirty="0" err="1"/>
              <a:t>efﬁ</a:t>
            </a:r>
            <a:r>
              <a:rPr lang="nl-NL" dirty="0"/>
              <a:t> -</a:t>
            </a:r>
            <a:r>
              <a:rPr lang="nl-NL" dirty="0" err="1"/>
              <a:t>citur</a:t>
            </a:r>
            <a:r>
              <a:rPr lang="nl-NL" dirty="0"/>
              <a:t> </a:t>
            </a:r>
            <a:r>
              <a:rPr lang="nl-NL" dirty="0" err="1"/>
              <a:t>sollicitudin</a:t>
            </a:r>
            <a:r>
              <a:rPr lang="nl-NL" dirty="0"/>
              <a:t> </a:t>
            </a:r>
            <a:r>
              <a:rPr lang="nl-NL" dirty="0" err="1"/>
              <a:t>lacus</a:t>
            </a:r>
            <a:r>
              <a:rPr lang="nl-NL" dirty="0"/>
              <a:t> ut </a:t>
            </a:r>
            <a:r>
              <a:rPr lang="nl-NL" dirty="0" err="1"/>
              <a:t>aliquet</a:t>
            </a:r>
            <a:r>
              <a:rPr lang="nl-NL" dirty="0"/>
              <a:t>. </a:t>
            </a:r>
            <a:r>
              <a:rPr lang="nl-NL" dirty="0" err="1"/>
              <a:t>Curabitur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 </a:t>
            </a:r>
            <a:r>
              <a:rPr lang="nl-NL" dirty="0" err="1"/>
              <a:t>aliquet</a:t>
            </a:r>
            <a:r>
              <a:rPr lang="nl-NL" dirty="0"/>
              <a:t> </a:t>
            </a:r>
            <a:r>
              <a:rPr lang="nl-NL" dirty="0" err="1"/>
              <a:t>ve-lit</a:t>
            </a:r>
            <a:r>
              <a:rPr lang="nl-NL" dirty="0"/>
              <a:t>, vitae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fringilla</a:t>
            </a:r>
            <a:r>
              <a:rPr lang="nl-NL" dirty="0"/>
              <a:t> at. In </a:t>
            </a:r>
            <a:r>
              <a:rPr lang="nl-NL" dirty="0" err="1"/>
              <a:t>imperdiet</a:t>
            </a:r>
            <a:r>
              <a:rPr lang="nl-NL" dirty="0"/>
              <a:t>, </a:t>
            </a:r>
            <a:r>
              <a:rPr lang="nl-NL" dirty="0" err="1"/>
              <a:t>ligula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 gravida, </a:t>
            </a:r>
            <a:r>
              <a:rPr lang="nl-NL" dirty="0" err="1"/>
              <a:t>enim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placerat</a:t>
            </a:r>
            <a:r>
              <a:rPr lang="nl-NL" dirty="0"/>
              <a:t> </a:t>
            </a:r>
            <a:r>
              <a:rPr lang="nl-NL" dirty="0" err="1"/>
              <a:t>quam</a:t>
            </a:r>
            <a:r>
              <a:rPr lang="nl-NL" dirty="0"/>
              <a:t>, </a:t>
            </a:r>
            <a:r>
              <a:rPr lang="nl-NL" dirty="0" err="1"/>
              <a:t>nec</a:t>
            </a:r>
            <a:r>
              <a:rPr lang="nl-NL" dirty="0"/>
              <a:t> </a:t>
            </a:r>
            <a:r>
              <a:rPr lang="nl-NL" dirty="0" err="1"/>
              <a:t>iaculis</a:t>
            </a:r>
            <a:r>
              <a:rPr lang="nl-NL" dirty="0"/>
              <a:t> </a:t>
            </a:r>
            <a:r>
              <a:rPr lang="nl-NL" dirty="0" err="1"/>
              <a:t>tellus</a:t>
            </a:r>
            <a:r>
              <a:rPr lang="nl-NL" dirty="0"/>
              <a:t> ex ut </a:t>
            </a:r>
            <a:r>
              <a:rPr lang="nl-NL" dirty="0" err="1"/>
              <a:t>dolor</a:t>
            </a:r>
            <a:r>
              <a:rPr lang="nl-NL" dirty="0"/>
              <a:t>. </a:t>
            </a:r>
            <a:r>
              <a:rPr lang="nl-NL" dirty="0" err="1"/>
              <a:t>Sed</a:t>
            </a:r>
            <a:r>
              <a:rPr lang="nl-NL" dirty="0"/>
              <a:t>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, magna vitae </a:t>
            </a:r>
            <a:r>
              <a:rPr lang="nl-NL" dirty="0" err="1"/>
              <a:t>condimentum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, </a:t>
            </a:r>
            <a:r>
              <a:rPr lang="nl-NL" dirty="0" err="1"/>
              <a:t>felis</a:t>
            </a:r>
            <a:r>
              <a:rPr lang="nl-NL" dirty="0"/>
              <a:t> massa </a:t>
            </a:r>
            <a:r>
              <a:rPr lang="nl-NL" dirty="0" err="1"/>
              <a:t>ultricies</a:t>
            </a:r>
            <a:r>
              <a:rPr lang="nl-NL" dirty="0"/>
              <a:t> </a:t>
            </a:r>
            <a:r>
              <a:rPr lang="nl-NL" dirty="0" err="1"/>
              <a:t>mauris</a:t>
            </a:r>
            <a:r>
              <a:rPr lang="nl-NL" dirty="0"/>
              <a:t>, vitae </a:t>
            </a:r>
            <a:r>
              <a:rPr lang="nl-NL" dirty="0" err="1"/>
              <a:t>elementum</a:t>
            </a:r>
            <a:r>
              <a:rPr lang="nl-NL" dirty="0"/>
              <a:t> </a:t>
            </a:r>
            <a:r>
              <a:rPr lang="nl-NL" dirty="0" err="1"/>
              <a:t>neque</a:t>
            </a:r>
            <a:r>
              <a:rPr lang="nl-NL" dirty="0"/>
              <a:t> </a:t>
            </a:r>
            <a:r>
              <a:rPr lang="nl-NL" dirty="0" err="1"/>
              <a:t>velit</a:t>
            </a:r>
            <a:r>
              <a:rPr lang="nl-NL" dirty="0"/>
              <a:t> </a:t>
            </a:r>
            <a:r>
              <a:rPr lang="nl-NL" dirty="0" err="1"/>
              <a:t>eget</a:t>
            </a:r>
            <a:r>
              <a:rPr lang="nl-NL" dirty="0"/>
              <a:t> </a:t>
            </a:r>
            <a:r>
              <a:rPr lang="nl-NL" dirty="0" err="1"/>
              <a:t>tortor</a:t>
            </a:r>
            <a:r>
              <a:rPr lang="nl-NL" dirty="0"/>
              <a:t>. </a:t>
            </a:r>
            <a:r>
              <a:rPr lang="nl-NL" dirty="0" err="1"/>
              <a:t>Nunc</a:t>
            </a:r>
            <a:r>
              <a:rPr lang="nl-NL" dirty="0"/>
              <a:t> </a:t>
            </a:r>
            <a:r>
              <a:rPr lang="nl-NL" dirty="0" err="1"/>
              <a:t>ultrices</a:t>
            </a:r>
            <a:r>
              <a:rPr lang="nl-NL" dirty="0"/>
              <a:t>, </a:t>
            </a:r>
            <a:r>
              <a:rPr lang="nl-NL" dirty="0" err="1"/>
              <a:t>tellus</a:t>
            </a:r>
            <a:r>
              <a:rPr lang="nl-NL" dirty="0"/>
              <a:t> </a:t>
            </a:r>
            <a:r>
              <a:rPr lang="nl-NL" dirty="0" err="1"/>
              <a:t>pretium</a:t>
            </a:r>
            <a:r>
              <a:rPr lang="nl-NL" dirty="0"/>
              <a:t> </a:t>
            </a:r>
            <a:r>
              <a:rPr lang="nl-NL" dirty="0" err="1"/>
              <a:t>posuere</a:t>
            </a:r>
            <a:r>
              <a:rPr lang="nl-NL" dirty="0"/>
              <a:t> tempus, </a:t>
            </a:r>
            <a:r>
              <a:rPr lang="nl-NL" dirty="0" err="1"/>
              <a:t>enim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 auctor </a:t>
            </a:r>
            <a:r>
              <a:rPr lang="nl-NL" dirty="0" err="1"/>
              <a:t>nisl</a:t>
            </a:r>
            <a:r>
              <a:rPr lang="nl-NL" dirty="0"/>
              <a:t>,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est</a:t>
            </a:r>
            <a:r>
              <a:rPr lang="nl-NL" dirty="0"/>
              <a:t> </a:t>
            </a:r>
            <a:r>
              <a:rPr lang="nl-NL" dirty="0" err="1"/>
              <a:t>eu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. Duis a </a:t>
            </a:r>
            <a:r>
              <a:rPr lang="nl-NL" dirty="0" err="1"/>
              <a:t>nulla</a:t>
            </a:r>
            <a:r>
              <a:rPr lang="nl-NL" dirty="0"/>
              <a:t> in </a:t>
            </a:r>
            <a:r>
              <a:rPr lang="nl-NL" dirty="0" err="1"/>
              <a:t>neque</a:t>
            </a:r>
            <a:r>
              <a:rPr lang="nl-NL" dirty="0"/>
              <a:t> </a:t>
            </a:r>
            <a:r>
              <a:rPr lang="nl-NL" dirty="0" err="1"/>
              <a:t>convallis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 </a:t>
            </a:r>
            <a:r>
              <a:rPr lang="nl-NL" dirty="0" err="1"/>
              <a:t>id</a:t>
            </a:r>
            <a:r>
              <a:rPr lang="nl-NL" dirty="0"/>
              <a:t> et </a:t>
            </a:r>
            <a:r>
              <a:rPr lang="nl-NL" dirty="0" err="1"/>
              <a:t>lacus</a:t>
            </a:r>
            <a:r>
              <a:rPr lang="nl-NL" dirty="0"/>
              <a:t>. </a:t>
            </a:r>
            <a:r>
              <a:rPr lang="nl-NL" dirty="0" err="1"/>
              <a:t>Aenean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 ex, </a:t>
            </a:r>
            <a:r>
              <a:rPr lang="nl-NL" dirty="0" err="1"/>
              <a:t>blandit</a:t>
            </a:r>
            <a:r>
              <a:rPr lang="nl-NL" dirty="0"/>
              <a:t> a ante </a:t>
            </a:r>
            <a:r>
              <a:rPr lang="nl-NL" dirty="0" err="1"/>
              <a:t>id</a:t>
            </a:r>
            <a:r>
              <a:rPr lang="nl-NL" dirty="0"/>
              <a:t>, </a:t>
            </a:r>
            <a:r>
              <a:rPr lang="nl-NL" dirty="0" err="1"/>
              <a:t>rutrum</a:t>
            </a:r>
            <a:r>
              <a:rPr lang="nl-NL" dirty="0"/>
              <a:t> </a:t>
            </a:r>
            <a:r>
              <a:rPr lang="nl-NL" dirty="0" err="1"/>
              <a:t>faucibus</a:t>
            </a:r>
            <a:r>
              <a:rPr lang="nl-NL" dirty="0"/>
              <a:t> massa. </a:t>
            </a:r>
            <a:r>
              <a:rPr lang="nl-NL" dirty="0" err="1"/>
              <a:t>Donec</a:t>
            </a:r>
            <a:r>
              <a:rPr lang="nl-NL" dirty="0"/>
              <a:t> </a:t>
            </a:r>
            <a:r>
              <a:rPr lang="nl-NL" dirty="0" err="1"/>
              <a:t>sodales</a:t>
            </a:r>
            <a:r>
              <a:rPr lang="nl-NL" dirty="0"/>
              <a:t> ﬁ </a:t>
            </a:r>
            <a:r>
              <a:rPr lang="nl-NL" dirty="0" err="1"/>
              <a:t>nibus</a:t>
            </a:r>
            <a:r>
              <a:rPr lang="nl-NL" dirty="0"/>
              <a:t> </a:t>
            </a:r>
            <a:r>
              <a:rPr lang="nl-NL" dirty="0" err="1"/>
              <a:t>tortor</a:t>
            </a:r>
            <a:r>
              <a:rPr lang="nl-NL" dirty="0"/>
              <a:t>. </a:t>
            </a:r>
            <a:r>
              <a:rPr lang="nl-NL" dirty="0" err="1"/>
              <a:t>Aliquam</a:t>
            </a:r>
            <a:r>
              <a:rPr lang="nl-NL" dirty="0"/>
              <a:t> at </a:t>
            </a:r>
            <a:r>
              <a:rPr lang="nl-NL" dirty="0" err="1"/>
              <a:t>nulla</a:t>
            </a:r>
            <a:r>
              <a:rPr lang="nl-NL" dirty="0"/>
              <a:t> at </a:t>
            </a:r>
            <a:r>
              <a:rPr lang="nl-NL" dirty="0" err="1"/>
              <a:t>justo</a:t>
            </a:r>
            <a:r>
              <a:rPr lang="nl-NL" dirty="0"/>
              <a:t> </a:t>
            </a:r>
            <a:r>
              <a:rPr lang="nl-NL" dirty="0" err="1"/>
              <a:t>volutpat</a:t>
            </a:r>
            <a:r>
              <a:rPr lang="nl-NL" dirty="0"/>
              <a:t> </a:t>
            </a:r>
            <a:r>
              <a:rPr lang="nl-NL" dirty="0" err="1"/>
              <a:t>tristique</a:t>
            </a:r>
            <a:r>
              <a:rPr lang="nl-NL" dirty="0"/>
              <a:t> </a:t>
            </a:r>
            <a:r>
              <a:rPr lang="nl-NL" dirty="0" err="1"/>
              <a:t>id</a:t>
            </a:r>
            <a:r>
              <a:rPr lang="nl-NL" dirty="0"/>
              <a:t> </a:t>
            </a:r>
            <a:r>
              <a:rPr lang="nl-NL" dirty="0" err="1"/>
              <a:t>sed</a:t>
            </a:r>
            <a:r>
              <a:rPr lang="nl-NL" dirty="0"/>
              <a:t> </a:t>
            </a:r>
            <a:r>
              <a:rPr lang="nl-NL" dirty="0" err="1"/>
              <a:t>ligula</a:t>
            </a:r>
            <a:r>
              <a:rPr lang="nl-NL" dirty="0"/>
              <a:t>.</a:t>
            </a:r>
          </a:p>
          <a:p>
            <a:endParaRPr lang="nl-NL" dirty="0"/>
          </a:p>
          <a:p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, </a:t>
            </a:r>
            <a:r>
              <a:rPr lang="nl-NL" dirty="0" err="1"/>
              <a:t>consectetur</a:t>
            </a:r>
            <a:r>
              <a:rPr lang="nl-NL" dirty="0"/>
              <a:t> </a:t>
            </a:r>
            <a:r>
              <a:rPr lang="nl-NL" dirty="0" err="1"/>
              <a:t>adipiscing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. </a:t>
            </a:r>
            <a:r>
              <a:rPr lang="nl-NL" dirty="0" err="1"/>
              <a:t>Etiam</a:t>
            </a:r>
            <a:r>
              <a:rPr lang="nl-NL" dirty="0"/>
              <a:t> </a:t>
            </a:r>
            <a:r>
              <a:rPr lang="nl-NL" dirty="0" err="1"/>
              <a:t>laoreet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eu</a:t>
            </a:r>
            <a:r>
              <a:rPr lang="nl-NL" dirty="0"/>
              <a:t> </a:t>
            </a:r>
            <a:r>
              <a:rPr lang="nl-NL" dirty="0" err="1"/>
              <a:t>orci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, </a:t>
            </a:r>
            <a:r>
              <a:rPr lang="nl-NL" dirty="0" err="1"/>
              <a:t>id</a:t>
            </a:r>
            <a:r>
              <a:rPr lang="nl-NL" dirty="0"/>
              <a:t> </a:t>
            </a:r>
            <a:r>
              <a:rPr lang="nl-NL" dirty="0" err="1"/>
              <a:t>varius</a:t>
            </a:r>
            <a:r>
              <a:rPr lang="nl-NL" dirty="0"/>
              <a:t> </a:t>
            </a:r>
            <a:r>
              <a:rPr lang="nl-NL" dirty="0" err="1"/>
              <a:t>arcu</a:t>
            </a:r>
            <a:r>
              <a:rPr lang="nl-NL" dirty="0"/>
              <a:t> </a:t>
            </a:r>
            <a:r>
              <a:rPr lang="nl-NL" dirty="0" err="1"/>
              <a:t>congue</a:t>
            </a:r>
            <a:r>
              <a:rPr lang="nl-NL" dirty="0"/>
              <a:t>. Ut </a:t>
            </a:r>
            <a:r>
              <a:rPr lang="nl-NL" dirty="0" err="1"/>
              <a:t>efﬁ</a:t>
            </a:r>
            <a:r>
              <a:rPr lang="nl-NL" dirty="0"/>
              <a:t> -</a:t>
            </a:r>
            <a:r>
              <a:rPr lang="nl-NL" dirty="0" err="1"/>
              <a:t>citur</a:t>
            </a:r>
            <a:r>
              <a:rPr lang="nl-NL" dirty="0"/>
              <a:t> </a:t>
            </a:r>
            <a:r>
              <a:rPr lang="nl-NL" dirty="0" err="1"/>
              <a:t>sollicitudin</a:t>
            </a:r>
            <a:r>
              <a:rPr lang="nl-NL" dirty="0"/>
              <a:t> </a:t>
            </a:r>
            <a:r>
              <a:rPr lang="nl-NL" dirty="0" err="1"/>
              <a:t>lacus</a:t>
            </a:r>
            <a:r>
              <a:rPr lang="nl-NL" dirty="0"/>
              <a:t> ut </a:t>
            </a:r>
            <a:r>
              <a:rPr lang="nl-NL" dirty="0" err="1"/>
              <a:t>aliquet</a:t>
            </a:r>
            <a:r>
              <a:rPr lang="nl-NL" dirty="0"/>
              <a:t>. </a:t>
            </a:r>
            <a:r>
              <a:rPr lang="nl-NL" dirty="0" err="1"/>
              <a:t>Curabitur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 </a:t>
            </a:r>
            <a:r>
              <a:rPr lang="nl-NL" dirty="0" err="1"/>
              <a:t>aliquet</a:t>
            </a:r>
            <a:r>
              <a:rPr lang="nl-NL" dirty="0"/>
              <a:t> </a:t>
            </a:r>
            <a:r>
              <a:rPr lang="nl-NL" dirty="0" err="1"/>
              <a:t>ve-lit</a:t>
            </a:r>
            <a:r>
              <a:rPr lang="nl-NL" dirty="0"/>
              <a:t>, vitae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fringilla</a:t>
            </a:r>
            <a:r>
              <a:rPr lang="nl-NL" dirty="0"/>
              <a:t> at. In </a:t>
            </a:r>
            <a:r>
              <a:rPr lang="nl-NL" dirty="0" err="1"/>
              <a:t>imperdiet</a:t>
            </a:r>
            <a:r>
              <a:rPr lang="nl-NL" dirty="0"/>
              <a:t>, </a:t>
            </a:r>
            <a:r>
              <a:rPr lang="nl-NL" dirty="0" err="1"/>
              <a:t>ligula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 gravida, </a:t>
            </a:r>
            <a:r>
              <a:rPr lang="nl-NL" dirty="0" err="1"/>
              <a:t>enim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placerat</a:t>
            </a:r>
            <a:r>
              <a:rPr lang="nl-NL" dirty="0"/>
              <a:t> </a:t>
            </a:r>
            <a:r>
              <a:rPr lang="nl-NL" dirty="0" err="1"/>
              <a:t>quam</a:t>
            </a:r>
            <a:r>
              <a:rPr lang="nl-NL" dirty="0"/>
              <a:t>, </a:t>
            </a:r>
            <a:r>
              <a:rPr lang="nl-NL" dirty="0" err="1"/>
              <a:t>nec</a:t>
            </a:r>
            <a:r>
              <a:rPr lang="nl-NL" dirty="0"/>
              <a:t> </a:t>
            </a:r>
            <a:r>
              <a:rPr lang="nl-NL" dirty="0" err="1"/>
              <a:t>iaculis</a:t>
            </a:r>
            <a:r>
              <a:rPr lang="nl-NL" dirty="0"/>
              <a:t> </a:t>
            </a:r>
            <a:r>
              <a:rPr lang="nl-NL" dirty="0" err="1"/>
              <a:t>tellus</a:t>
            </a:r>
            <a:r>
              <a:rPr lang="nl-NL" dirty="0"/>
              <a:t> ex ut </a:t>
            </a:r>
            <a:r>
              <a:rPr lang="nl-NL" dirty="0" err="1"/>
              <a:t>dolor</a:t>
            </a:r>
            <a:r>
              <a:rPr lang="nl-NL" dirty="0"/>
              <a:t>. </a:t>
            </a:r>
            <a:r>
              <a:rPr lang="nl-NL" dirty="0" err="1"/>
              <a:t>Sed</a:t>
            </a:r>
            <a:r>
              <a:rPr lang="nl-NL" dirty="0"/>
              <a:t>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, magna vitae </a:t>
            </a:r>
            <a:r>
              <a:rPr lang="nl-NL" dirty="0" err="1"/>
              <a:t>condimentum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, </a:t>
            </a:r>
            <a:r>
              <a:rPr lang="nl-NL" dirty="0" err="1"/>
              <a:t>felis</a:t>
            </a:r>
            <a:r>
              <a:rPr lang="nl-NL" dirty="0"/>
              <a:t> massa </a:t>
            </a:r>
            <a:r>
              <a:rPr lang="nl-NL" dirty="0" err="1"/>
              <a:t>ultricies</a:t>
            </a:r>
            <a:r>
              <a:rPr lang="nl-NL" dirty="0"/>
              <a:t> </a:t>
            </a:r>
            <a:r>
              <a:rPr lang="nl-NL" dirty="0" err="1"/>
              <a:t>mauris</a:t>
            </a:r>
            <a:r>
              <a:rPr lang="nl-NL" dirty="0"/>
              <a:t>, vitae </a:t>
            </a:r>
            <a:r>
              <a:rPr lang="nl-NL" dirty="0" err="1"/>
              <a:t>elementum</a:t>
            </a:r>
            <a:r>
              <a:rPr lang="nl-NL" dirty="0"/>
              <a:t> </a:t>
            </a:r>
            <a:r>
              <a:rPr lang="nl-NL" dirty="0" err="1"/>
              <a:t>neque</a:t>
            </a:r>
            <a:r>
              <a:rPr lang="nl-NL" dirty="0"/>
              <a:t> </a:t>
            </a:r>
            <a:r>
              <a:rPr lang="nl-NL" dirty="0" err="1"/>
              <a:t>velit</a:t>
            </a:r>
            <a:r>
              <a:rPr lang="nl-NL" dirty="0"/>
              <a:t> </a:t>
            </a:r>
            <a:r>
              <a:rPr lang="nl-NL" dirty="0" err="1"/>
              <a:t>eget</a:t>
            </a:r>
            <a:r>
              <a:rPr lang="nl-NL" dirty="0"/>
              <a:t> </a:t>
            </a:r>
            <a:r>
              <a:rPr lang="nl-NL" dirty="0" err="1"/>
              <a:t>tortor</a:t>
            </a:r>
            <a:r>
              <a:rPr lang="nl-NL" dirty="0"/>
              <a:t>. </a:t>
            </a:r>
            <a:r>
              <a:rPr lang="nl-NL" dirty="0" err="1"/>
              <a:t>Nunc</a:t>
            </a:r>
            <a:r>
              <a:rPr lang="nl-NL" dirty="0"/>
              <a:t> </a:t>
            </a:r>
            <a:r>
              <a:rPr lang="nl-NL" dirty="0" err="1"/>
              <a:t>ultrices</a:t>
            </a:r>
            <a:r>
              <a:rPr lang="nl-NL" dirty="0"/>
              <a:t>, </a:t>
            </a:r>
            <a:r>
              <a:rPr lang="nl-NL" dirty="0" err="1"/>
              <a:t>tellus</a:t>
            </a:r>
            <a:r>
              <a:rPr lang="nl-NL" dirty="0"/>
              <a:t> </a:t>
            </a:r>
            <a:r>
              <a:rPr lang="nl-NL" dirty="0" err="1"/>
              <a:t>pretium</a:t>
            </a:r>
            <a:r>
              <a:rPr lang="nl-NL" dirty="0"/>
              <a:t> </a:t>
            </a:r>
            <a:r>
              <a:rPr lang="nl-NL" dirty="0" err="1"/>
              <a:t>posuere</a:t>
            </a:r>
            <a:r>
              <a:rPr lang="nl-NL" dirty="0"/>
              <a:t> tempus, </a:t>
            </a:r>
            <a:r>
              <a:rPr lang="nl-NL" dirty="0" err="1"/>
              <a:t>enim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 auctor </a:t>
            </a:r>
            <a:r>
              <a:rPr lang="nl-NL" dirty="0" err="1"/>
              <a:t>nisl</a:t>
            </a:r>
            <a:r>
              <a:rPr lang="nl-NL" dirty="0"/>
              <a:t>,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est</a:t>
            </a:r>
            <a:r>
              <a:rPr lang="nl-NL" dirty="0"/>
              <a:t> </a:t>
            </a:r>
            <a:r>
              <a:rPr lang="nl-NL" dirty="0" err="1"/>
              <a:t>eu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. Duis a </a:t>
            </a:r>
            <a:r>
              <a:rPr lang="nl-NL" dirty="0" err="1"/>
              <a:t>nulla</a:t>
            </a:r>
            <a:r>
              <a:rPr lang="nl-NL" dirty="0"/>
              <a:t> in </a:t>
            </a:r>
            <a:r>
              <a:rPr lang="nl-NL" dirty="0" err="1"/>
              <a:t>neque</a:t>
            </a:r>
            <a:r>
              <a:rPr lang="nl-NL" dirty="0"/>
              <a:t> </a:t>
            </a:r>
            <a:r>
              <a:rPr lang="nl-NL" dirty="0" err="1"/>
              <a:t>convallis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 </a:t>
            </a:r>
            <a:r>
              <a:rPr lang="nl-NL" dirty="0" err="1"/>
              <a:t>id</a:t>
            </a:r>
            <a:r>
              <a:rPr lang="nl-NL" dirty="0"/>
              <a:t> et </a:t>
            </a:r>
            <a:r>
              <a:rPr lang="nl-NL" dirty="0" err="1"/>
              <a:t>lacus</a:t>
            </a:r>
            <a:r>
              <a:rPr lang="nl-NL" dirty="0"/>
              <a:t>. </a:t>
            </a:r>
            <a:r>
              <a:rPr lang="nl-NL" dirty="0" err="1"/>
              <a:t>Aenean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 ex, </a:t>
            </a:r>
            <a:r>
              <a:rPr lang="nl-NL" dirty="0" err="1"/>
              <a:t>blandit</a:t>
            </a:r>
            <a:r>
              <a:rPr lang="nl-NL" dirty="0"/>
              <a:t> a ante </a:t>
            </a:r>
            <a:r>
              <a:rPr lang="nl-NL" dirty="0" err="1"/>
              <a:t>id</a:t>
            </a:r>
            <a:r>
              <a:rPr lang="nl-NL" dirty="0"/>
              <a:t>, </a:t>
            </a:r>
            <a:r>
              <a:rPr lang="nl-NL" dirty="0" err="1"/>
              <a:t>rutrum</a:t>
            </a:r>
            <a:r>
              <a:rPr lang="nl-NL" dirty="0"/>
              <a:t> </a:t>
            </a:r>
            <a:r>
              <a:rPr lang="nl-NL" dirty="0" err="1"/>
              <a:t>faucibus</a:t>
            </a:r>
            <a:r>
              <a:rPr lang="nl-NL" dirty="0"/>
              <a:t> massa. </a:t>
            </a:r>
            <a:r>
              <a:rPr lang="nl-NL" dirty="0" err="1"/>
              <a:t>Donec</a:t>
            </a:r>
            <a:r>
              <a:rPr lang="nl-NL" dirty="0"/>
              <a:t> </a:t>
            </a:r>
            <a:r>
              <a:rPr lang="nl-NL" dirty="0" err="1"/>
              <a:t>sodales</a:t>
            </a:r>
            <a:r>
              <a:rPr lang="nl-NL" dirty="0"/>
              <a:t> ﬁ </a:t>
            </a:r>
            <a:r>
              <a:rPr lang="nl-NL" dirty="0" err="1"/>
              <a:t>nibus</a:t>
            </a:r>
            <a:r>
              <a:rPr lang="nl-NL" dirty="0"/>
              <a:t> </a:t>
            </a:r>
            <a:r>
              <a:rPr lang="nl-NL" dirty="0" err="1"/>
              <a:t>tortor</a:t>
            </a:r>
            <a:r>
              <a:rPr lang="nl-NL" dirty="0"/>
              <a:t>. </a:t>
            </a:r>
            <a:r>
              <a:rPr lang="nl-NL" dirty="0" err="1"/>
              <a:t>Aliquam</a:t>
            </a:r>
            <a:r>
              <a:rPr lang="nl-NL" dirty="0"/>
              <a:t> at </a:t>
            </a:r>
            <a:r>
              <a:rPr lang="nl-NL" dirty="0" err="1"/>
              <a:t>nulla</a:t>
            </a:r>
            <a:r>
              <a:rPr lang="nl-NL" dirty="0"/>
              <a:t> at </a:t>
            </a:r>
            <a:r>
              <a:rPr lang="nl-NL" dirty="0" err="1"/>
              <a:t>justo</a:t>
            </a:r>
            <a:r>
              <a:rPr lang="nl-NL" dirty="0"/>
              <a:t> </a:t>
            </a:r>
            <a:r>
              <a:rPr lang="nl-NL" dirty="0" err="1"/>
              <a:t>volutpat</a:t>
            </a:r>
            <a:r>
              <a:rPr lang="nl-NL" dirty="0"/>
              <a:t> </a:t>
            </a:r>
            <a:r>
              <a:rPr lang="nl-NL" dirty="0" err="1"/>
              <a:t>tristique</a:t>
            </a:r>
            <a:r>
              <a:rPr lang="nl-NL" dirty="0"/>
              <a:t> </a:t>
            </a:r>
            <a:r>
              <a:rPr lang="nl-NL" dirty="0" err="1"/>
              <a:t>id</a:t>
            </a:r>
            <a:r>
              <a:rPr lang="nl-NL" dirty="0"/>
              <a:t> </a:t>
            </a:r>
            <a:r>
              <a:rPr lang="nl-NL" dirty="0" err="1"/>
              <a:t>sed</a:t>
            </a:r>
            <a:r>
              <a:rPr lang="nl-NL" dirty="0"/>
              <a:t> </a:t>
            </a:r>
            <a:r>
              <a:rPr lang="nl-NL" dirty="0" err="1"/>
              <a:t>ligula</a:t>
            </a:r>
            <a:r>
              <a:rPr lang="nl-NL" dirty="0"/>
              <a:t>. </a:t>
            </a:r>
            <a:r>
              <a:rPr lang="nl-NL" dirty="0" err="1"/>
              <a:t>Curabitur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 </a:t>
            </a:r>
            <a:r>
              <a:rPr lang="nl-NL" dirty="0" err="1"/>
              <a:t>aliquet</a:t>
            </a:r>
            <a:r>
              <a:rPr lang="nl-NL" dirty="0"/>
              <a:t> </a:t>
            </a:r>
            <a:r>
              <a:rPr lang="nl-NL" dirty="0" err="1"/>
              <a:t>ve-lit</a:t>
            </a:r>
            <a:r>
              <a:rPr lang="nl-NL" dirty="0"/>
              <a:t>, vitae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fringilla</a:t>
            </a:r>
            <a:r>
              <a:rPr lang="nl-NL" dirty="0"/>
              <a:t> at. In </a:t>
            </a:r>
            <a:r>
              <a:rPr lang="nl-NL" dirty="0" err="1"/>
              <a:t>imperdiet</a:t>
            </a:r>
            <a:r>
              <a:rPr lang="nl-NL" dirty="0"/>
              <a:t>, </a:t>
            </a:r>
            <a:r>
              <a:rPr lang="nl-NL" dirty="0" err="1"/>
              <a:t>ligula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 gravida, </a:t>
            </a:r>
            <a:r>
              <a:rPr lang="nl-NL" dirty="0" err="1"/>
              <a:t>enim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placerat</a:t>
            </a:r>
            <a:r>
              <a:rPr lang="nl-NL" dirty="0"/>
              <a:t> </a:t>
            </a:r>
            <a:r>
              <a:rPr lang="nl-NL" dirty="0" err="1"/>
              <a:t>quam</a:t>
            </a:r>
            <a:r>
              <a:rPr lang="nl-NL" dirty="0"/>
              <a:t>, </a:t>
            </a:r>
            <a:r>
              <a:rPr lang="nl-NL" dirty="0" err="1"/>
              <a:t>nec</a:t>
            </a:r>
            <a:r>
              <a:rPr lang="nl-NL" dirty="0"/>
              <a:t> </a:t>
            </a:r>
            <a:r>
              <a:rPr lang="nl-NL" dirty="0" err="1"/>
              <a:t>iaculis</a:t>
            </a:r>
            <a:r>
              <a:rPr lang="nl-NL" dirty="0"/>
              <a:t> </a:t>
            </a:r>
            <a:r>
              <a:rPr lang="nl-NL" dirty="0" err="1"/>
              <a:t>tellus</a:t>
            </a:r>
            <a:r>
              <a:rPr lang="nl-NL" dirty="0"/>
              <a:t> ex ut </a:t>
            </a:r>
            <a:r>
              <a:rPr lang="nl-NL" dirty="0" err="1"/>
              <a:t>dolor</a:t>
            </a:r>
            <a:r>
              <a:rPr lang="nl-NL" dirty="0"/>
              <a:t>. </a:t>
            </a:r>
            <a:r>
              <a:rPr lang="nl-NL" dirty="0" err="1"/>
              <a:t>Sed</a:t>
            </a:r>
            <a:r>
              <a:rPr lang="nl-NL" dirty="0"/>
              <a:t> </a:t>
            </a:r>
            <a:r>
              <a:rPr lang="nl-NL" dirty="0" err="1"/>
              <a:t>efﬁ</a:t>
            </a:r>
            <a:r>
              <a:rPr lang="nl-NL" dirty="0"/>
              <a:t> </a:t>
            </a:r>
            <a:r>
              <a:rPr lang="nl-NL" dirty="0" err="1"/>
              <a:t>citur</a:t>
            </a:r>
            <a:r>
              <a:rPr lang="nl-NL" dirty="0"/>
              <a:t>, magna vitae </a:t>
            </a:r>
            <a:r>
              <a:rPr lang="nl-NL" dirty="0" err="1"/>
              <a:t>condimentum</a:t>
            </a:r>
            <a:r>
              <a:rPr lang="nl-NL" dirty="0"/>
              <a:t> </a:t>
            </a:r>
            <a:r>
              <a:rPr lang="nl-NL" dirty="0" err="1"/>
              <a:t>bibendum</a:t>
            </a:r>
            <a:r>
              <a:rPr lang="nl-NL" dirty="0"/>
              <a:t>, </a:t>
            </a:r>
            <a:r>
              <a:rPr lang="nl-NL" dirty="0" err="1"/>
              <a:t>felis</a:t>
            </a:r>
            <a:r>
              <a:rPr lang="nl-NL" dirty="0"/>
              <a:t> massa </a:t>
            </a:r>
            <a:r>
              <a:rPr lang="nl-NL" dirty="0" err="1"/>
              <a:t>ultricies</a:t>
            </a:r>
            <a:r>
              <a:rPr lang="nl-NL" dirty="0"/>
              <a:t> </a:t>
            </a:r>
            <a:r>
              <a:rPr lang="nl-NL" dirty="0" err="1"/>
              <a:t>mauris</a:t>
            </a:r>
            <a:r>
              <a:rPr lang="nl-NL" dirty="0"/>
              <a:t>, vitae </a:t>
            </a:r>
            <a:r>
              <a:rPr lang="nl-NL" dirty="0" err="1"/>
              <a:t>elementum</a:t>
            </a:r>
            <a:r>
              <a:rPr lang="nl-NL" dirty="0"/>
              <a:t> </a:t>
            </a:r>
            <a:r>
              <a:rPr lang="nl-NL" dirty="0" err="1"/>
              <a:t>neque</a:t>
            </a:r>
            <a:r>
              <a:rPr lang="nl-NL" dirty="0"/>
              <a:t> </a:t>
            </a:r>
            <a:r>
              <a:rPr lang="nl-NL" dirty="0" err="1"/>
              <a:t>velit</a:t>
            </a:r>
            <a:r>
              <a:rPr lang="nl-NL" dirty="0"/>
              <a:t> </a:t>
            </a:r>
            <a:r>
              <a:rPr lang="nl-NL" dirty="0" err="1"/>
              <a:t>eget</a:t>
            </a:r>
            <a:r>
              <a:rPr lang="nl-NL" dirty="0"/>
              <a:t> </a:t>
            </a:r>
            <a:r>
              <a:rPr lang="nl-NL" dirty="0" err="1"/>
              <a:t>tortor</a:t>
            </a:r>
            <a:r>
              <a:rPr lang="nl-NL" dirty="0"/>
              <a:t>. </a:t>
            </a:r>
            <a:r>
              <a:rPr lang="nl-NL" dirty="0" err="1"/>
              <a:t>Nunc</a:t>
            </a:r>
            <a:r>
              <a:rPr lang="nl-NL" dirty="0"/>
              <a:t> </a:t>
            </a:r>
            <a:r>
              <a:rPr lang="nl-NL" dirty="0" err="1"/>
              <a:t>ultrices</a:t>
            </a:r>
            <a:r>
              <a:rPr lang="nl-NL" dirty="0"/>
              <a:t>, </a:t>
            </a:r>
            <a:r>
              <a:rPr lang="nl-NL" dirty="0" err="1"/>
              <a:t>tellus</a:t>
            </a:r>
            <a:r>
              <a:rPr lang="nl-NL" dirty="0"/>
              <a:t> </a:t>
            </a:r>
            <a:r>
              <a:rPr lang="nl-NL" dirty="0" err="1"/>
              <a:t>pretium</a:t>
            </a:r>
            <a:r>
              <a:rPr lang="nl-NL" dirty="0"/>
              <a:t> </a:t>
            </a:r>
            <a:r>
              <a:rPr lang="nl-NL" dirty="0" err="1"/>
              <a:t>posuere</a:t>
            </a:r>
            <a:r>
              <a:rPr lang="nl-NL" dirty="0"/>
              <a:t> tempus, </a:t>
            </a:r>
            <a:r>
              <a:rPr lang="nl-NL" dirty="0" err="1"/>
              <a:t>enim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 auctor </a:t>
            </a:r>
            <a:r>
              <a:rPr lang="nl-NL" dirty="0" err="1"/>
              <a:t>nisl</a:t>
            </a:r>
            <a:r>
              <a:rPr lang="nl-NL" dirty="0"/>
              <a:t>,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est</a:t>
            </a:r>
            <a:r>
              <a:rPr lang="nl-NL" dirty="0"/>
              <a:t> </a:t>
            </a:r>
            <a:r>
              <a:rPr lang="nl-NL" dirty="0" err="1"/>
              <a:t>eu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502443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Custom 2">
      <a:dk1>
        <a:srgbClr val="000000"/>
      </a:dk1>
      <a:lt1>
        <a:srgbClr val="FFFFFF"/>
      </a:lt1>
      <a:dk2>
        <a:srgbClr val="A24500"/>
      </a:dk2>
      <a:lt2>
        <a:srgbClr val="EEECE1"/>
      </a:lt2>
      <a:accent1>
        <a:srgbClr val="FF7106"/>
      </a:accent1>
      <a:accent2>
        <a:srgbClr val="41CE9F"/>
      </a:accent2>
      <a:accent3>
        <a:srgbClr val="770F2B"/>
      </a:accent3>
      <a:accent4>
        <a:srgbClr val="F7931E"/>
      </a:accent4>
      <a:accent5>
        <a:srgbClr val="6A7A89"/>
      </a:accent5>
      <a:accent6>
        <a:srgbClr val="004122"/>
      </a:accent6>
      <a:hlink>
        <a:srgbClr val="F7BE1E"/>
      </a:hlink>
      <a:folHlink>
        <a:srgbClr val="697989"/>
      </a:folHlink>
    </a:clrScheme>
    <a:fontScheme name="UMC Combac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1128</Words>
  <Application>Microsoft Macintosh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Aptos</vt:lpstr>
      <vt:lpstr>Arial</vt:lpstr>
      <vt:lpstr>Kantoorthema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kobl</dc:creator>
  <cp:lastModifiedBy>Markov, M. (Marko)</cp:lastModifiedBy>
  <cp:revision>39</cp:revision>
  <dcterms:created xsi:type="dcterms:W3CDTF">2015-09-28T12:17:20Z</dcterms:created>
  <dcterms:modified xsi:type="dcterms:W3CDTF">2025-02-03T14:19:00Z</dcterms:modified>
</cp:coreProperties>
</file>